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1" r:id="rId3"/>
    <p:sldId id="292" r:id="rId4"/>
    <p:sldId id="295" r:id="rId5"/>
    <p:sldId id="293" r:id="rId6"/>
    <p:sldId id="296" r:id="rId7"/>
    <p:sldId id="29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 humble" userId="737f7d215fdcc0f3" providerId="LiveId" clId="{44314A41-022F-4557-99BB-60E38C814045}"/>
    <pc:docChg chg="custSel addSld delSld modSld sldOrd">
      <pc:chgData name="will humble" userId="737f7d215fdcc0f3" providerId="LiveId" clId="{44314A41-022F-4557-99BB-60E38C814045}" dt="2022-05-19T15:31:49.546" v="3845" actId="2711"/>
      <pc:docMkLst>
        <pc:docMk/>
      </pc:docMkLst>
      <pc:sldChg chg="modSp mod">
        <pc:chgData name="will humble" userId="737f7d215fdcc0f3" providerId="LiveId" clId="{44314A41-022F-4557-99BB-60E38C814045}" dt="2022-05-19T00:21:10.221" v="2769" actId="20577"/>
        <pc:sldMkLst>
          <pc:docMk/>
          <pc:sldMk cId="1282987100" sldId="256"/>
        </pc:sldMkLst>
        <pc:spChg chg="mod">
          <ac:chgData name="will humble" userId="737f7d215fdcc0f3" providerId="LiveId" clId="{44314A41-022F-4557-99BB-60E38C814045}" dt="2022-05-19T00:15:55.066" v="2767" actId="6549"/>
          <ac:spMkLst>
            <pc:docMk/>
            <pc:sldMk cId="1282987100" sldId="256"/>
            <ac:spMk id="2" creationId="{00000000-0000-0000-0000-000000000000}"/>
          </ac:spMkLst>
        </pc:spChg>
        <pc:spChg chg="mod">
          <ac:chgData name="will humble" userId="737f7d215fdcc0f3" providerId="LiveId" clId="{44314A41-022F-4557-99BB-60E38C814045}" dt="2022-05-19T00:21:10.221" v="2769" actId="20577"/>
          <ac:spMkLst>
            <pc:docMk/>
            <pc:sldMk cId="1282987100" sldId="256"/>
            <ac:spMk id="3" creationId="{00000000-0000-0000-0000-000000000000}"/>
          </ac:spMkLst>
        </pc:spChg>
      </pc:sldChg>
      <pc:sldChg chg="modSp mod">
        <pc:chgData name="will humble" userId="737f7d215fdcc0f3" providerId="LiveId" clId="{44314A41-022F-4557-99BB-60E38C814045}" dt="2022-05-19T00:21:50.022" v="2795" actId="113"/>
        <pc:sldMkLst>
          <pc:docMk/>
          <pc:sldMk cId="103703598" sldId="291"/>
        </pc:sldMkLst>
        <pc:spChg chg="mod">
          <ac:chgData name="will humble" userId="737f7d215fdcc0f3" providerId="LiveId" clId="{44314A41-022F-4557-99BB-60E38C814045}" dt="2022-05-19T00:15:40.450" v="2761" actId="20577"/>
          <ac:spMkLst>
            <pc:docMk/>
            <pc:sldMk cId="103703598" sldId="291"/>
            <ac:spMk id="2" creationId="{34174DA0-1F14-5D78-6042-32ED0010B196}"/>
          </ac:spMkLst>
        </pc:spChg>
        <pc:spChg chg="mod">
          <ac:chgData name="will humble" userId="737f7d215fdcc0f3" providerId="LiveId" clId="{44314A41-022F-4557-99BB-60E38C814045}" dt="2022-05-19T00:21:50.022" v="2795" actId="113"/>
          <ac:spMkLst>
            <pc:docMk/>
            <pc:sldMk cId="103703598" sldId="291"/>
            <ac:spMk id="3" creationId="{38EF710B-C69C-9738-3DB8-B8FFDEF3AC7C}"/>
          </ac:spMkLst>
        </pc:spChg>
      </pc:sldChg>
      <pc:sldChg chg="del">
        <pc:chgData name="will humble" userId="737f7d215fdcc0f3" providerId="LiveId" clId="{44314A41-022F-4557-99BB-60E38C814045}" dt="2022-05-18T23:30:21.402" v="993" actId="47"/>
        <pc:sldMkLst>
          <pc:docMk/>
          <pc:sldMk cId="1705674904" sldId="292"/>
        </pc:sldMkLst>
      </pc:sldChg>
      <pc:sldChg chg="modSp add mod">
        <pc:chgData name="will humble" userId="737f7d215fdcc0f3" providerId="LiveId" clId="{44314A41-022F-4557-99BB-60E38C814045}" dt="2022-05-19T00:24:44.998" v="2956" actId="1076"/>
        <pc:sldMkLst>
          <pc:docMk/>
          <pc:sldMk cId="2397674636" sldId="292"/>
        </pc:sldMkLst>
        <pc:spChg chg="mod">
          <ac:chgData name="will humble" userId="737f7d215fdcc0f3" providerId="LiveId" clId="{44314A41-022F-4557-99BB-60E38C814045}" dt="2022-05-19T00:24:41.353" v="2955" actId="6549"/>
          <ac:spMkLst>
            <pc:docMk/>
            <pc:sldMk cId="2397674636" sldId="292"/>
            <ac:spMk id="2" creationId="{34174DA0-1F14-5D78-6042-32ED0010B196}"/>
          </ac:spMkLst>
        </pc:spChg>
        <pc:spChg chg="mod">
          <ac:chgData name="will humble" userId="737f7d215fdcc0f3" providerId="LiveId" clId="{44314A41-022F-4557-99BB-60E38C814045}" dt="2022-05-19T00:21:40.592" v="2794" actId="113"/>
          <ac:spMkLst>
            <pc:docMk/>
            <pc:sldMk cId="2397674636" sldId="292"/>
            <ac:spMk id="3" creationId="{38EF710B-C69C-9738-3DB8-B8FFDEF3AC7C}"/>
          </ac:spMkLst>
        </pc:spChg>
        <pc:picChg chg="mod">
          <ac:chgData name="will humble" userId="737f7d215fdcc0f3" providerId="LiveId" clId="{44314A41-022F-4557-99BB-60E38C814045}" dt="2022-05-19T00:24:44.998" v="2956" actId="1076"/>
          <ac:picMkLst>
            <pc:docMk/>
            <pc:sldMk cId="2397674636" sldId="292"/>
            <ac:picMk id="4" creationId="{B388941F-1FAC-D50B-0D8E-2547E52DCE96}"/>
          </ac:picMkLst>
        </pc:picChg>
      </pc:sldChg>
      <pc:sldChg chg="modSp add mod">
        <pc:chgData name="will humble" userId="737f7d215fdcc0f3" providerId="LiveId" clId="{44314A41-022F-4557-99BB-60E38C814045}" dt="2022-05-19T00:24:28.177" v="2951" actId="20577"/>
        <pc:sldMkLst>
          <pc:docMk/>
          <pc:sldMk cId="821923484" sldId="293"/>
        </pc:sldMkLst>
        <pc:spChg chg="mod">
          <ac:chgData name="will humble" userId="737f7d215fdcc0f3" providerId="LiveId" clId="{44314A41-022F-4557-99BB-60E38C814045}" dt="2022-05-19T00:24:28.177" v="2951" actId="20577"/>
          <ac:spMkLst>
            <pc:docMk/>
            <pc:sldMk cId="821923484" sldId="293"/>
            <ac:spMk id="2" creationId="{34174DA0-1F14-5D78-6042-32ED0010B196}"/>
          </ac:spMkLst>
        </pc:spChg>
        <pc:spChg chg="mod">
          <ac:chgData name="will humble" userId="737f7d215fdcc0f3" providerId="LiveId" clId="{44314A41-022F-4557-99BB-60E38C814045}" dt="2022-05-19T00:22:33.957" v="2798" actId="113"/>
          <ac:spMkLst>
            <pc:docMk/>
            <pc:sldMk cId="821923484" sldId="293"/>
            <ac:spMk id="3" creationId="{38EF710B-C69C-9738-3DB8-B8FFDEF3AC7C}"/>
          </ac:spMkLst>
        </pc:spChg>
        <pc:picChg chg="mod">
          <ac:chgData name="will humble" userId="737f7d215fdcc0f3" providerId="LiveId" clId="{44314A41-022F-4557-99BB-60E38C814045}" dt="2022-05-18T23:53:00.959" v="2555" actId="1076"/>
          <ac:picMkLst>
            <pc:docMk/>
            <pc:sldMk cId="821923484" sldId="293"/>
            <ac:picMk id="4" creationId="{B388941F-1FAC-D50B-0D8E-2547E52DCE96}"/>
          </ac:picMkLst>
        </pc:picChg>
      </pc:sldChg>
      <pc:sldChg chg="del">
        <pc:chgData name="will humble" userId="737f7d215fdcc0f3" providerId="LiveId" clId="{44314A41-022F-4557-99BB-60E38C814045}" dt="2022-05-18T23:30:24.970" v="1000" actId="47"/>
        <pc:sldMkLst>
          <pc:docMk/>
          <pc:sldMk cId="3380286226" sldId="293"/>
        </pc:sldMkLst>
      </pc:sldChg>
      <pc:sldChg chg="del">
        <pc:chgData name="will humble" userId="737f7d215fdcc0f3" providerId="LiveId" clId="{44314A41-022F-4557-99BB-60E38C814045}" dt="2022-05-18T23:30:22.068" v="994" actId="47"/>
        <pc:sldMkLst>
          <pc:docMk/>
          <pc:sldMk cId="553706414" sldId="294"/>
        </pc:sldMkLst>
      </pc:sldChg>
      <pc:sldChg chg="modSp add del mod ord">
        <pc:chgData name="will humble" userId="737f7d215fdcc0f3" providerId="LiveId" clId="{44314A41-022F-4557-99BB-60E38C814045}" dt="2022-05-18T23:54:06.935" v="2598" actId="47"/>
        <pc:sldMkLst>
          <pc:docMk/>
          <pc:sldMk cId="1750044153" sldId="294"/>
        </pc:sldMkLst>
        <pc:spChg chg="mod">
          <ac:chgData name="will humble" userId="737f7d215fdcc0f3" providerId="LiveId" clId="{44314A41-022F-4557-99BB-60E38C814045}" dt="2022-05-18T23:45:54.422" v="2194" actId="6549"/>
          <ac:spMkLst>
            <pc:docMk/>
            <pc:sldMk cId="1750044153" sldId="294"/>
            <ac:spMk id="2" creationId="{34174DA0-1F14-5D78-6042-32ED0010B196}"/>
          </ac:spMkLst>
        </pc:spChg>
        <pc:spChg chg="mod">
          <ac:chgData name="will humble" userId="737f7d215fdcc0f3" providerId="LiveId" clId="{44314A41-022F-4557-99BB-60E38C814045}" dt="2022-05-18T23:46:05.781" v="2210" actId="6549"/>
          <ac:spMkLst>
            <pc:docMk/>
            <pc:sldMk cId="1750044153" sldId="294"/>
            <ac:spMk id="3" creationId="{38EF710B-C69C-9738-3DB8-B8FFDEF3AC7C}"/>
          </ac:spMkLst>
        </pc:spChg>
      </pc:sldChg>
      <pc:sldChg chg="modSp add mod ord">
        <pc:chgData name="will humble" userId="737f7d215fdcc0f3" providerId="LiveId" clId="{44314A41-022F-4557-99BB-60E38C814045}" dt="2022-05-19T00:22:11.903" v="2796" actId="113"/>
        <pc:sldMkLst>
          <pc:docMk/>
          <pc:sldMk cId="1228917559" sldId="295"/>
        </pc:sldMkLst>
        <pc:spChg chg="mod">
          <ac:chgData name="will humble" userId="737f7d215fdcc0f3" providerId="LiveId" clId="{44314A41-022F-4557-99BB-60E38C814045}" dt="2022-05-19T00:22:11.903" v="2796" actId="113"/>
          <ac:spMkLst>
            <pc:docMk/>
            <pc:sldMk cId="1228917559" sldId="295"/>
            <ac:spMk id="3" creationId="{38EF710B-C69C-9738-3DB8-B8FFDEF3AC7C}"/>
          </ac:spMkLst>
        </pc:spChg>
      </pc:sldChg>
      <pc:sldChg chg="del">
        <pc:chgData name="will humble" userId="737f7d215fdcc0f3" providerId="LiveId" clId="{44314A41-022F-4557-99BB-60E38C814045}" dt="2022-05-18T23:30:24.109" v="998" actId="47"/>
        <pc:sldMkLst>
          <pc:docMk/>
          <pc:sldMk cId="1411528391" sldId="295"/>
        </pc:sldMkLst>
      </pc:sldChg>
      <pc:sldChg chg="del">
        <pc:chgData name="will humble" userId="737f7d215fdcc0f3" providerId="LiveId" clId="{44314A41-022F-4557-99BB-60E38C814045}" dt="2022-05-18T23:30:25.393" v="1001" actId="47"/>
        <pc:sldMkLst>
          <pc:docMk/>
          <pc:sldMk cId="182724103" sldId="296"/>
        </pc:sldMkLst>
      </pc:sldChg>
      <pc:sldChg chg="modSp add mod">
        <pc:chgData name="will humble" userId="737f7d215fdcc0f3" providerId="LiveId" clId="{44314A41-022F-4557-99BB-60E38C814045}" dt="2022-05-19T00:24:00.668" v="2907" actId="20577"/>
        <pc:sldMkLst>
          <pc:docMk/>
          <pc:sldMk cId="2943888925" sldId="296"/>
        </pc:sldMkLst>
        <pc:spChg chg="mod">
          <ac:chgData name="will humble" userId="737f7d215fdcc0f3" providerId="LiveId" clId="{44314A41-022F-4557-99BB-60E38C814045}" dt="2022-05-18T23:56:12.987" v="2704" actId="6549"/>
          <ac:spMkLst>
            <pc:docMk/>
            <pc:sldMk cId="2943888925" sldId="296"/>
            <ac:spMk id="2" creationId="{34174DA0-1F14-5D78-6042-32ED0010B196}"/>
          </ac:spMkLst>
        </pc:spChg>
        <pc:spChg chg="mod">
          <ac:chgData name="will humble" userId="737f7d215fdcc0f3" providerId="LiveId" clId="{44314A41-022F-4557-99BB-60E38C814045}" dt="2022-05-19T00:24:00.668" v="2907" actId="20577"/>
          <ac:spMkLst>
            <pc:docMk/>
            <pc:sldMk cId="2943888925" sldId="296"/>
            <ac:spMk id="3" creationId="{38EF710B-C69C-9738-3DB8-B8FFDEF3AC7C}"/>
          </ac:spMkLst>
        </pc:spChg>
      </pc:sldChg>
      <pc:sldChg chg="modSp add mod">
        <pc:chgData name="will humble" userId="737f7d215fdcc0f3" providerId="LiveId" clId="{44314A41-022F-4557-99BB-60E38C814045}" dt="2022-05-19T15:31:49.546" v="3845" actId="2711"/>
        <pc:sldMkLst>
          <pc:docMk/>
          <pc:sldMk cId="788913273" sldId="297"/>
        </pc:sldMkLst>
        <pc:spChg chg="mod">
          <ac:chgData name="will humble" userId="737f7d215fdcc0f3" providerId="LiveId" clId="{44314A41-022F-4557-99BB-60E38C814045}" dt="2022-05-19T15:29:35.459" v="3794" actId="1076"/>
          <ac:spMkLst>
            <pc:docMk/>
            <pc:sldMk cId="788913273" sldId="297"/>
            <ac:spMk id="2" creationId="{34174DA0-1F14-5D78-6042-32ED0010B196}"/>
          </ac:spMkLst>
        </pc:spChg>
        <pc:spChg chg="mod">
          <ac:chgData name="will humble" userId="737f7d215fdcc0f3" providerId="LiveId" clId="{44314A41-022F-4557-99BB-60E38C814045}" dt="2022-05-19T15:31:49.546" v="3845" actId="2711"/>
          <ac:spMkLst>
            <pc:docMk/>
            <pc:sldMk cId="788913273" sldId="297"/>
            <ac:spMk id="3" creationId="{38EF710B-C69C-9738-3DB8-B8FFDEF3AC7C}"/>
          </ac:spMkLst>
        </pc:spChg>
      </pc:sldChg>
      <pc:sldChg chg="del">
        <pc:chgData name="will humble" userId="737f7d215fdcc0f3" providerId="LiveId" clId="{44314A41-022F-4557-99BB-60E38C814045}" dt="2022-05-18T23:30:22.647" v="995" actId="47"/>
        <pc:sldMkLst>
          <pc:docMk/>
          <pc:sldMk cId="4216402251" sldId="297"/>
        </pc:sldMkLst>
      </pc:sldChg>
      <pc:sldChg chg="del">
        <pc:chgData name="will humble" userId="737f7d215fdcc0f3" providerId="LiveId" clId="{44314A41-022F-4557-99BB-60E38C814045}" dt="2022-05-18T23:30:23.640" v="997" actId="47"/>
        <pc:sldMkLst>
          <pc:docMk/>
          <pc:sldMk cId="2548263112" sldId="298"/>
        </pc:sldMkLst>
      </pc:sldChg>
      <pc:sldChg chg="del">
        <pc:chgData name="will humble" userId="737f7d215fdcc0f3" providerId="LiveId" clId="{44314A41-022F-4557-99BB-60E38C814045}" dt="2022-05-18T23:30:23.144" v="996" actId="47"/>
        <pc:sldMkLst>
          <pc:docMk/>
          <pc:sldMk cId="874167005" sldId="299"/>
        </pc:sldMkLst>
      </pc:sldChg>
      <pc:sldChg chg="del">
        <pc:chgData name="will humble" userId="737f7d215fdcc0f3" providerId="LiveId" clId="{44314A41-022F-4557-99BB-60E38C814045}" dt="2022-05-18T23:30:25.880" v="1002" actId="47"/>
        <pc:sldMkLst>
          <pc:docMk/>
          <pc:sldMk cId="3857836304" sldId="300"/>
        </pc:sldMkLst>
      </pc:sldChg>
      <pc:sldChg chg="del">
        <pc:chgData name="will humble" userId="737f7d215fdcc0f3" providerId="LiveId" clId="{44314A41-022F-4557-99BB-60E38C814045}" dt="2022-05-18T23:30:27.139" v="1003" actId="47"/>
        <pc:sldMkLst>
          <pc:docMk/>
          <pc:sldMk cId="2600275969" sldId="301"/>
        </pc:sldMkLst>
      </pc:sldChg>
      <pc:sldChg chg="del">
        <pc:chgData name="will humble" userId="737f7d215fdcc0f3" providerId="LiveId" clId="{44314A41-022F-4557-99BB-60E38C814045}" dt="2022-05-18T23:30:27.733" v="1004" actId="47"/>
        <pc:sldMkLst>
          <pc:docMk/>
          <pc:sldMk cId="957327504" sldId="302"/>
        </pc:sldMkLst>
      </pc:sldChg>
      <pc:sldChg chg="del">
        <pc:chgData name="will humble" userId="737f7d215fdcc0f3" providerId="LiveId" clId="{44314A41-022F-4557-99BB-60E38C814045}" dt="2022-05-18T23:30:20.667" v="992" actId="47"/>
        <pc:sldMkLst>
          <pc:docMk/>
          <pc:sldMk cId="1943482666" sldId="303"/>
        </pc:sldMkLst>
      </pc:sldChg>
      <pc:sldChg chg="del">
        <pc:chgData name="will humble" userId="737f7d215fdcc0f3" providerId="LiveId" clId="{44314A41-022F-4557-99BB-60E38C814045}" dt="2022-05-18T23:30:24.516" v="999" actId="47"/>
        <pc:sldMkLst>
          <pc:docMk/>
          <pc:sldMk cId="31753937" sldId="30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pull dir="ru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zpha.wildapricot.org/EmailTracker/LinkTracker.ashx?linkAndRecipientCode=PcO9UT4AuWMhRJFRpBOVBOfOJ90h3GdevD11Vm%2fub6cx9gfmX8vuKpt3yRE3baRfyEbmqhsCAzP%2fZhLaOe%2fEtXQm%2f87AM81H0r97BLufy%2bw%3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zpha.wildapricot.org/EmailTracker/LinkTracker.ashx?linkAndRecipientCode=8AIyNxWbhtyJJn5beRWRMC%2b4XhOfc50AeJRXbCf2A2gqzTac0hW0jPdbUDpoyZyrYwPLn%2fn74%2bJod77nL5FfRcCpBwZgTlumlDhx7YJX%2bAI%3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ps.azleg.gov/BillStatus/BillOverview/7694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zpha.wildapricot.org/EmailTracker/LinkTracker.ashx?linkAndRecipientCode=7R8GOsA1BjHKJ7UGHrMeibdRpDk8xu6%2fVxCdA2McEiSTGik61K47QCskK7X%2by8A1yrZx3mqpJFc4FBYqgp5x3Kx1%2bT9QqC312Nral3LUHv8%3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ps.azleg.gov/BillStatus/BillOverview/7701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ps.azleg.gov/BillStatus/BillOverview/7700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7889" y="1766877"/>
            <a:ext cx="8676222" cy="274712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preempting of public health interventions:</a:t>
            </a:r>
            <a:br>
              <a:rPr lang="en-US" dirty="0"/>
            </a:br>
            <a:br>
              <a:rPr lang="en-US" dirty="0"/>
            </a:br>
            <a:r>
              <a:rPr lang="en-US" sz="3100" dirty="0"/>
              <a:t>How much ground did we lose in 2022?</a:t>
            </a:r>
            <a:br>
              <a:rPr lang="en-US" dirty="0"/>
            </a:br>
            <a:br>
              <a:rPr lang="en-US" sz="3100" dirty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522" y="4120058"/>
            <a:ext cx="8676222" cy="2265816"/>
          </a:xfrm>
        </p:spPr>
        <p:txBody>
          <a:bodyPr>
            <a:normAutofit fontScale="47500" lnSpcReduction="20000"/>
          </a:bodyPr>
          <a:lstStyle/>
          <a:p>
            <a:endParaRPr lang="en-US" sz="3400" dirty="0"/>
          </a:p>
          <a:p>
            <a:r>
              <a:rPr lang="en-US" sz="5100" dirty="0"/>
              <a:t>Arizona Rural Health Conference</a:t>
            </a:r>
          </a:p>
          <a:p>
            <a:r>
              <a:rPr lang="en-US" sz="3400" dirty="0"/>
              <a:t>June 14, 2022</a:t>
            </a:r>
          </a:p>
          <a:p>
            <a:endParaRPr lang="en-US" sz="3400" dirty="0"/>
          </a:p>
          <a:p>
            <a:r>
              <a:rPr lang="en-US" sz="3400" dirty="0"/>
              <a:t>Will Humble, MPH</a:t>
            </a:r>
          </a:p>
          <a:p>
            <a:r>
              <a:rPr lang="en-US" sz="3400" dirty="0"/>
              <a:t>Arizona Public Health Association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5B8BA-A622-01C5-2EB4-4D45D8F56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17" y="5792548"/>
            <a:ext cx="2402730" cy="74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87100"/>
      </p:ext>
    </p:extLst>
  </p:cSld>
  <p:clrMapOvr>
    <a:masterClrMapping/>
  </p:clrMapOvr>
  <p:transition spd="slow"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4DA0-1F14-5D78-6042-32ED0010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71127"/>
          </a:xfrm>
        </p:spPr>
        <p:txBody>
          <a:bodyPr>
            <a:normAutofit/>
          </a:bodyPr>
          <a:lstStyle/>
          <a:p>
            <a:r>
              <a:rPr lang="en-US" dirty="0"/>
              <a:t>Most Potentially significant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F710B-C69C-9738-3DB8-B8FFDEF3A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31437"/>
            <a:ext cx="9905998" cy="4404049"/>
          </a:xfrm>
        </p:spPr>
        <p:txBody>
          <a:bodyPr>
            <a:normAutofit fontScale="62500" lnSpcReduction="20000"/>
          </a:bodyPr>
          <a:lstStyle/>
          <a:p>
            <a:r>
              <a:rPr lang="en-US" sz="4000" b="0" i="0" dirty="0">
                <a:solidFill>
                  <a:srgbClr val="82869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n-US" sz="4000" b="0" i="0" u="none" strike="noStrike" dirty="0">
                <a:solidFill>
                  <a:srgbClr val="040A21"/>
                </a:solidFill>
                <a:effectLst/>
                <a:latin typeface="Verdana" panose="020B0604030504040204" pitchFamily="34" charset="0"/>
                <a:hlinkClick r:id="rId2"/>
              </a:rPr>
              <a:t>SB 1009</a:t>
            </a:r>
            <a:r>
              <a:rPr lang="en-US" sz="4000" u="none" strike="noStrike" dirty="0">
                <a:solidFill>
                  <a:srgbClr val="8286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4500" b="1" i="0" dirty="0">
                <a:effectLst/>
                <a:latin typeface="Abadi" panose="020B0604020202020204" pitchFamily="34" charset="0"/>
              </a:rPr>
              <a:t>greatly restricts the public health emergency authority of future governors &amp; state health directors </a:t>
            </a:r>
          </a:p>
          <a:p>
            <a:r>
              <a:rPr lang="en-US" sz="4500" dirty="0">
                <a:effectLst/>
                <a:latin typeface="Abadi" panose="020B0604020202020204" pitchFamily="34" charset="0"/>
              </a:rPr>
              <a:t>C</a:t>
            </a:r>
            <a:r>
              <a:rPr lang="en-US" sz="4500" b="0" i="0" dirty="0">
                <a:effectLst/>
                <a:latin typeface="Abadi" panose="020B0604020202020204" pitchFamily="34" charset="0"/>
              </a:rPr>
              <a:t>urrent governor enjoyed 700+ days of public health emergency authority </a:t>
            </a:r>
            <a:r>
              <a:rPr lang="en-US" sz="4500" dirty="0">
                <a:latin typeface="Abadi" panose="020B0604020202020204" pitchFamily="34" charset="0"/>
              </a:rPr>
              <a:t>(A.R.S. § 26-303).</a:t>
            </a:r>
            <a:endParaRPr lang="en-US" sz="4500" b="0" i="0" dirty="0">
              <a:effectLst/>
              <a:latin typeface="Abadi" panose="020B0604020202020204" pitchFamily="34" charset="0"/>
            </a:endParaRPr>
          </a:p>
          <a:p>
            <a:r>
              <a:rPr lang="en-US" sz="4500" dirty="0">
                <a:effectLst/>
                <a:latin typeface="Abadi" panose="020B0604020202020204" pitchFamily="34" charset="0"/>
              </a:rPr>
              <a:t>Future governors have 120 days of public health emergency authority – after which the legislature must approve extensions in 30-day increments</a:t>
            </a:r>
          </a:p>
          <a:p>
            <a:r>
              <a:rPr lang="en-US" sz="4500" dirty="0">
                <a:latin typeface="Abadi" panose="020B0604020202020204" pitchFamily="34" charset="0"/>
              </a:rPr>
              <a:t>Future ADHS directors also limited to 120 days of </a:t>
            </a:r>
            <a:r>
              <a:rPr kumimoji="0" lang="en-US" sz="4500" b="0" i="0" u="none" strike="noStrike" kern="1200" cap="small" spc="0" normalizeH="0" baseline="0" noProof="0" dirty="0">
                <a:ln>
                  <a:noFill/>
                </a:ln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Abadi" panose="020B0604020202020204" pitchFamily="34" charset="0"/>
              </a:rPr>
              <a:t>A.R.S. §</a:t>
            </a:r>
            <a:r>
              <a:rPr lang="en-US" sz="4500" dirty="0">
                <a:latin typeface="Abadi" panose="020B0604020202020204" pitchFamily="34" charset="0"/>
              </a:rPr>
              <a:t> 36-787 authority unless extended by legislature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8941F-1FAC-D50B-0D8E-2547E52DC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439" y="5791200"/>
            <a:ext cx="240203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3598"/>
      </p:ext>
    </p:extLst>
  </p:cSld>
  <p:clrMapOvr>
    <a:masterClrMapping/>
  </p:clrMapOvr>
  <p:transition spd="slow"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4DA0-1F14-5D78-6042-32ED0010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71127"/>
          </a:xfrm>
        </p:spPr>
        <p:txBody>
          <a:bodyPr>
            <a:normAutofit/>
          </a:bodyPr>
          <a:lstStyle/>
          <a:p>
            <a:r>
              <a:rPr lang="en-US" dirty="0"/>
              <a:t>Universal classroom masking prohibited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F710B-C69C-9738-3DB8-B8FFDEF3A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31437"/>
            <a:ext cx="9905998" cy="4833257"/>
          </a:xfrm>
        </p:spPr>
        <p:txBody>
          <a:bodyPr>
            <a:noAutofit/>
          </a:bodyPr>
          <a:lstStyle/>
          <a:p>
            <a:r>
              <a:rPr lang="en-US" sz="2800" b="0" i="0" u="none" strike="noStrike" dirty="0">
                <a:solidFill>
                  <a:srgbClr val="040A21"/>
                </a:solidFill>
                <a:effectLst/>
                <a:latin typeface="Abadi" panose="020B0604020202020204" pitchFamily="34" charset="0"/>
                <a:hlinkClick r:id="rId2"/>
              </a:rPr>
              <a:t>HB2616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Abadi" panose="020B0604020202020204" pitchFamily="34" charset="0"/>
              </a:rPr>
              <a:t> </a:t>
            </a:r>
            <a:r>
              <a:rPr lang="en-US" sz="2800" b="0" i="0" dirty="0">
                <a:effectLst/>
                <a:latin typeface="Abadi" panose="020B0604020202020204" pitchFamily="34" charset="0"/>
              </a:rPr>
              <a:t>permanently takes </a:t>
            </a:r>
            <a:r>
              <a:rPr lang="en-US" sz="2800" b="1" i="0" dirty="0">
                <a:effectLst/>
                <a:latin typeface="Abadi" panose="020B0604020202020204" pitchFamily="34" charset="0"/>
              </a:rPr>
              <a:t>universal classroom masking away</a:t>
            </a:r>
            <a:r>
              <a:rPr lang="en-US" sz="2800" b="0" i="0" dirty="0">
                <a:effectLst/>
                <a:latin typeface="Abadi" panose="020B0604020202020204" pitchFamily="34" charset="0"/>
              </a:rPr>
              <a:t> as a public health intervention</a:t>
            </a:r>
          </a:p>
          <a:p>
            <a:r>
              <a:rPr lang="en-US" sz="2800" b="0" i="0" dirty="0">
                <a:effectLst/>
                <a:latin typeface="Abadi" panose="020B0604020202020204" pitchFamily="34" charset="0"/>
              </a:rPr>
              <a:t>Parents must give expressed written consent for their child to wear a mask in the classroom</a:t>
            </a:r>
          </a:p>
          <a:p>
            <a:r>
              <a:rPr lang="en-US" sz="2800" dirty="0">
                <a:effectLst/>
                <a:latin typeface="Abadi" panose="020B0604020202020204" pitchFamily="34" charset="0"/>
              </a:rPr>
              <a:t>There will be parents that are unwilling to give their consent (or are unable or don’t understand or forget)</a:t>
            </a:r>
          </a:p>
          <a:p>
            <a:r>
              <a:rPr lang="en-US" sz="2800" b="0" i="0" dirty="0">
                <a:effectLst/>
                <a:latin typeface="Abadi" panose="020B0604020202020204" pitchFamily="34" charset="0"/>
              </a:rPr>
              <a:t>Classroom masking only works when it’s universal because the simple masks children wear are good at stopping particles from entering the room but are poor filters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8941F-1FAC-D50B-0D8E-2547E52DC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722" y="93306"/>
            <a:ext cx="240203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74636"/>
      </p:ext>
    </p:extLst>
  </p:cSld>
  <p:clrMapOvr>
    <a:masterClrMapping/>
  </p:clrMapOvr>
  <p:transition spd="slow"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4DA0-1F14-5D78-6042-32ED0010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71127"/>
          </a:xfrm>
        </p:spPr>
        <p:txBody>
          <a:bodyPr>
            <a:normAutofit/>
          </a:bodyPr>
          <a:lstStyle/>
          <a:p>
            <a:r>
              <a:rPr lang="en-US" dirty="0"/>
              <a:t>Political Jurisdictions Can’t Require Masks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F710B-C69C-9738-3DB8-B8FFDEF3A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31437"/>
            <a:ext cx="9905998" cy="4096139"/>
          </a:xfrm>
        </p:spPr>
        <p:txBody>
          <a:bodyPr>
            <a:normAutofit/>
          </a:bodyPr>
          <a:lstStyle/>
          <a:p>
            <a:r>
              <a:rPr lang="en-US" sz="2800" b="0" i="0" u="none" strike="noStrike" dirty="0">
                <a:solidFill>
                  <a:srgbClr val="2C81BA"/>
                </a:solidFill>
                <a:effectLst/>
                <a:latin typeface="Abadi" panose="020B0604020202020204" pitchFamily="34" charset="0"/>
                <a:hlinkClick r:id="rId2"/>
              </a:rPr>
              <a:t>HB2453</a:t>
            </a:r>
            <a:r>
              <a:rPr lang="en-US" sz="2800" b="0" i="0" u="none" strike="noStrike" dirty="0">
                <a:solidFill>
                  <a:srgbClr val="2C81BA"/>
                </a:solidFill>
                <a:effectLst/>
                <a:latin typeface="Abadi" panose="020B0604020202020204" pitchFamily="34" charset="0"/>
              </a:rPr>
              <a:t> </a:t>
            </a:r>
            <a:r>
              <a:rPr lang="en-US" sz="2800" b="1" dirty="0">
                <a:latin typeface="Abadi" panose="020B0604020202020204" pitchFamily="34" charset="0"/>
              </a:rPr>
              <a:t>Prohibits the state or any political subdivision, from requiring anybody to wear a mask or face covering</a:t>
            </a:r>
            <a:r>
              <a:rPr lang="en-US" sz="2800" dirty="0">
                <a:latin typeface="Abadi" panose="020B0604020202020204" pitchFamily="34" charset="0"/>
              </a:rPr>
              <a:t> on the governmental entity's premises</a:t>
            </a:r>
          </a:p>
          <a:p>
            <a:r>
              <a:rPr lang="en-US" sz="2800" dirty="0">
                <a:latin typeface="Abadi" panose="020B0604020202020204" pitchFamily="34" charset="0"/>
              </a:rPr>
              <a:t>Exemptions for places where long-standing workplace safety and infection control measures that are unrelated to COVID-19 may be required (e.g. UA Medical Center/</a:t>
            </a:r>
            <a:r>
              <a:rPr lang="en-US" sz="2800" dirty="0" err="1">
                <a:latin typeface="Abadi" panose="020B0604020202020204" pitchFamily="34" charset="0"/>
              </a:rPr>
              <a:t>Valleywise</a:t>
            </a:r>
            <a:r>
              <a:rPr lang="en-US" sz="2800" dirty="0">
                <a:latin typeface="Abadi" panose="020B0604020202020204" pitchFamily="34" charset="0"/>
              </a:rPr>
              <a:t>)</a:t>
            </a:r>
            <a:endParaRPr lang="en-US" sz="2800" b="0" i="0" dirty="0">
              <a:effectLst/>
              <a:latin typeface="Abadi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8941F-1FAC-D50B-0D8E-2547E52DC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439" y="5791200"/>
            <a:ext cx="240203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17559"/>
      </p:ext>
    </p:extLst>
  </p:cSld>
  <p:clrMapOvr>
    <a:masterClrMapping/>
  </p:clrMapOvr>
  <p:transition spd="slow"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4DA0-1F14-5D78-6042-32ED0010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4052"/>
            <a:ext cx="9905998" cy="1471127"/>
          </a:xfrm>
        </p:spPr>
        <p:txBody>
          <a:bodyPr>
            <a:normAutofit/>
          </a:bodyPr>
          <a:lstStyle/>
          <a:p>
            <a:r>
              <a:rPr lang="en-US" dirty="0"/>
              <a:t>ADHS Can’t require the COVID-19 Vaccine for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F710B-C69C-9738-3DB8-B8FFDEF3A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69" y="1716833"/>
            <a:ext cx="9905998" cy="493589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u="sng" dirty="0">
                <a:solidFill>
                  <a:schemeClr val="accent1"/>
                </a:solidFill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HB2086</a:t>
            </a:r>
            <a:r>
              <a:rPr lang="en-US" sz="3000" dirty="0"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Prohibits the ADHS Director from  requiring the COVID-19 vaccine </a:t>
            </a:r>
            <a:r>
              <a:rPr lang="en-US" sz="3000" dirty="0"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(or it’s ancestors) </a:t>
            </a:r>
            <a:r>
              <a:rPr lang="en-US" sz="3000" b="1" dirty="0"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being required for school attendance</a:t>
            </a:r>
            <a:r>
              <a:rPr lang="en-US" sz="3000" dirty="0"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process for adding vaccines to the school-required list has been in place for decades &amp; works well (ADHS needs to do a rulemaking (w/ lots of public input &amp; complete an economic impact evaluation. It takes about 18 months &amp; requires GRRC approval)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8941F-1FAC-D50B-0D8E-2547E52DC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145" y="6121798"/>
            <a:ext cx="1928837" cy="6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23484"/>
      </p:ext>
    </p:extLst>
  </p:cSld>
  <p:clrMapOvr>
    <a:masterClrMapping/>
  </p:clrMapOvr>
  <p:transition spd="slow"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4DA0-1F14-5D78-6042-32ED0010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4052"/>
            <a:ext cx="9905998" cy="1471127"/>
          </a:xfrm>
        </p:spPr>
        <p:txBody>
          <a:bodyPr>
            <a:normAutofit/>
          </a:bodyPr>
          <a:lstStyle/>
          <a:p>
            <a:r>
              <a:rPr lang="en-US" dirty="0"/>
              <a:t>Cities can’t require staff to get vaccinated for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F710B-C69C-9738-3DB8-B8FFDEF3A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69" y="1716833"/>
            <a:ext cx="9905998" cy="394684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0" i="0" u="none" strike="noStrike" dirty="0">
                <a:solidFill>
                  <a:srgbClr val="2C81BA"/>
                </a:solidFill>
                <a:effectLst/>
                <a:latin typeface="Abadi" panose="020B0604020202020204" pitchFamily="34" charset="0"/>
                <a:hlinkClick r:id="rId2"/>
              </a:rPr>
              <a:t>HB2498</a:t>
            </a:r>
            <a:r>
              <a:rPr lang="en-US" sz="3200" b="0" i="0" u="none" strike="noStrike" dirty="0">
                <a:solidFill>
                  <a:srgbClr val="2C81BA"/>
                </a:solidFill>
                <a:effectLst/>
                <a:latin typeface="Abadi" panose="020B0604020202020204" pitchFamily="34" charset="0"/>
              </a:rPr>
              <a:t> </a:t>
            </a:r>
            <a:r>
              <a:rPr lang="en-US" sz="3200" dirty="0">
                <a:latin typeface="Abadi" panose="020B0604020202020204" pitchFamily="34" charset="0"/>
              </a:rPr>
              <a:t>Prohibits a government entity from requiring anybody to receive a vaccination for COVID-19 </a:t>
            </a:r>
            <a:r>
              <a:rPr kumimoji="0" lang="en-US" sz="32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  <a:t>(including staff &amp; ancestor vaccines)</a:t>
            </a:r>
            <a:endParaRPr lang="en-US" sz="3200" dirty="0">
              <a:effectLst/>
              <a:latin typeface="Abadi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8941F-1FAC-D50B-0D8E-2547E52DC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145" y="6121798"/>
            <a:ext cx="1928837" cy="6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88925"/>
      </p:ext>
    </p:extLst>
  </p:cSld>
  <p:clrMapOvr>
    <a:masterClrMapping/>
  </p:clrMapOvr>
  <p:transition spd="slow"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4DA0-1F14-5D78-6042-32ED0010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69" y="295782"/>
            <a:ext cx="9905998" cy="1471127"/>
          </a:xfrm>
        </p:spPr>
        <p:txBody>
          <a:bodyPr>
            <a:normAutofit/>
          </a:bodyPr>
          <a:lstStyle/>
          <a:p>
            <a:r>
              <a:rPr lang="en-US" dirty="0"/>
              <a:t>mitigation limitations at religious services during a public health emergency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F710B-C69C-9738-3DB8-B8FFDEF3A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69" y="1716833"/>
            <a:ext cx="9905998" cy="459999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0" i="0" u="none" strike="noStrike" dirty="0">
                <a:solidFill>
                  <a:srgbClr val="2C81BA"/>
                </a:solidFill>
                <a:effectLst/>
                <a:latin typeface="Open Sans" panose="020B0606030504020204" pitchFamily="34" charset="0"/>
                <a:hlinkClick r:id="rId2"/>
              </a:rPr>
              <a:t>HB2507</a:t>
            </a:r>
            <a:r>
              <a:rPr lang="en-US" sz="2800" b="0" i="0" u="none" strike="noStrike" dirty="0">
                <a:solidFill>
                  <a:srgbClr val="2C81B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dirty="0">
                <a:latin typeface="Abadi" panose="020B0604020202020204" pitchFamily="34" charset="0"/>
              </a:rPr>
              <a:t>Prohibits state/local government from directly or indirectly requiring or enforcing anything that ‘adversely affects a religious organization’ during a public health emergency, including ‘exclusion, restriction, segregation, limitation, refusal or denial’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badi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Prohibited interventions could include capacity limits, making, ventilation etc.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Abadi" panose="020B0604020202020204" pitchFamily="34" charset="0"/>
              </a:rPr>
              <a:t>Declares religious services to be essential during a state of emergency</a:t>
            </a:r>
            <a:endParaRPr lang="en-US" sz="3200" dirty="0">
              <a:effectLst/>
              <a:latin typeface="Abadi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8941F-1FAC-D50B-0D8E-2547E52DC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145" y="6121798"/>
            <a:ext cx="1928837" cy="6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13273"/>
      </p:ext>
    </p:extLst>
  </p:cSld>
  <p:clrMapOvr>
    <a:masterClrMapping/>
  </p:clrMapOvr>
  <p:transition spd="slow">
    <p:pull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453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Abadi</vt:lpstr>
      <vt:lpstr>Arial</vt:lpstr>
      <vt:lpstr>Century Gothic</vt:lpstr>
      <vt:lpstr>Open Sans</vt:lpstr>
      <vt:lpstr>Verdana</vt:lpstr>
      <vt:lpstr>Mesh</vt:lpstr>
      <vt:lpstr>            preempting of public health interventions:  How much ground did we lose in 2022?  </vt:lpstr>
      <vt:lpstr>Most Potentially significant</vt:lpstr>
      <vt:lpstr>Universal classroom masking prohibited</vt:lpstr>
      <vt:lpstr>Political Jurisdictions Can’t Require Masks</vt:lpstr>
      <vt:lpstr>ADHS Can’t require the COVID-19 Vaccine for School</vt:lpstr>
      <vt:lpstr>Cities can’t require staff to get vaccinated for COVID-19</vt:lpstr>
      <vt:lpstr>mitigation limitations at religious services during a public health emergency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SARS CoV-2 Vaccines:  where are we &amp; where are we going?</dc:title>
  <dc:creator>will humble</dc:creator>
  <cp:lastModifiedBy>will humble</cp:lastModifiedBy>
  <cp:revision>20</cp:revision>
  <dcterms:created xsi:type="dcterms:W3CDTF">2021-01-10T15:47:24Z</dcterms:created>
  <dcterms:modified xsi:type="dcterms:W3CDTF">2022-05-19T15:31:52Z</dcterms:modified>
</cp:coreProperties>
</file>