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82" r:id="rId5"/>
    <p:sldId id="283" r:id="rId6"/>
    <p:sldId id="333" r:id="rId7"/>
    <p:sldId id="347" r:id="rId8"/>
    <p:sldId id="337" r:id="rId9"/>
    <p:sldId id="336" r:id="rId10"/>
    <p:sldId id="338" r:id="rId11"/>
    <p:sldId id="339" r:id="rId12"/>
    <p:sldId id="342" r:id="rId13"/>
    <p:sldId id="348" r:id="rId14"/>
    <p:sldId id="343" r:id="rId15"/>
    <p:sldId id="344" r:id="rId16"/>
    <p:sldId id="349" r:id="rId17"/>
    <p:sldId id="340" r:id="rId18"/>
    <p:sldId id="346" r:id="rId19"/>
    <p:sldId id="31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057D7-321A-473D-969E-25A3EF2AD4EA}" v="3" dt="2019-05-17T18:03:45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5" autoAdjust="0"/>
    <p:restoredTop sz="75858" autoAdjust="0"/>
  </p:normalViewPr>
  <p:slideViewPr>
    <p:cSldViewPr snapToGrid="0">
      <p:cViewPr varScale="1">
        <p:scale>
          <a:sx n="80" d="100"/>
          <a:sy n="80" d="100"/>
        </p:scale>
        <p:origin x="52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Nevedale" userId="2e825376-f5b3-4db0-aaef-b58348831c0a" providerId="ADAL" clId="{848EA06E-2017-46E4-90F9-478B89623B71}"/>
    <pc:docChg chg="undo redo custSel delSld modSld">
      <pc:chgData name="Rebecca Nevedale" userId="2e825376-f5b3-4db0-aaef-b58348831c0a" providerId="ADAL" clId="{848EA06E-2017-46E4-90F9-478B89623B71}" dt="2019-05-17T18:06:01.469" v="195" actId="6549"/>
      <pc:docMkLst>
        <pc:docMk/>
      </pc:docMkLst>
      <pc:sldChg chg="modNotesTx">
        <pc:chgData name="Rebecca Nevedale" userId="2e825376-f5b3-4db0-aaef-b58348831c0a" providerId="ADAL" clId="{848EA06E-2017-46E4-90F9-478B89623B71}" dt="2019-05-17T18:01:42.366" v="0" actId="6549"/>
        <pc:sldMkLst>
          <pc:docMk/>
          <pc:sldMk cId="3967924971" sldId="256"/>
        </pc:sldMkLst>
      </pc:sldChg>
      <pc:sldChg chg="modNotesTx">
        <pc:chgData name="Rebecca Nevedale" userId="2e825376-f5b3-4db0-aaef-b58348831c0a" providerId="ADAL" clId="{848EA06E-2017-46E4-90F9-478B89623B71}" dt="2019-05-17T18:02:05.149" v="3" actId="6549"/>
        <pc:sldMkLst>
          <pc:docMk/>
          <pc:sldMk cId="2446188450" sldId="282"/>
        </pc:sldMkLst>
      </pc:sldChg>
      <pc:sldChg chg="modNotesTx">
        <pc:chgData name="Rebecca Nevedale" userId="2e825376-f5b3-4db0-aaef-b58348831c0a" providerId="ADAL" clId="{848EA06E-2017-46E4-90F9-478B89623B71}" dt="2019-05-17T18:02:45.846" v="133" actId="20577"/>
        <pc:sldMkLst>
          <pc:docMk/>
          <pc:sldMk cId="2093585835" sldId="283"/>
        </pc:sldMkLst>
      </pc:sldChg>
      <pc:sldChg chg="del">
        <pc:chgData name="Rebecca Nevedale" userId="2e825376-f5b3-4db0-aaef-b58348831c0a" providerId="ADAL" clId="{848EA06E-2017-46E4-90F9-478B89623B71}" dt="2019-05-17T18:02:49.695" v="134" actId="2696"/>
        <pc:sldMkLst>
          <pc:docMk/>
          <pc:sldMk cId="2051518646" sldId="328"/>
        </pc:sldMkLst>
      </pc:sldChg>
      <pc:sldChg chg="del">
        <pc:chgData name="Rebecca Nevedale" userId="2e825376-f5b3-4db0-aaef-b58348831c0a" providerId="ADAL" clId="{848EA06E-2017-46E4-90F9-478B89623B71}" dt="2019-05-17T18:04:21.025" v="188" actId="2696"/>
        <pc:sldMkLst>
          <pc:docMk/>
          <pc:sldMk cId="3514334022" sldId="332"/>
        </pc:sldMkLst>
      </pc:sldChg>
      <pc:sldChg chg="modNotesTx">
        <pc:chgData name="Rebecca Nevedale" userId="2e825376-f5b3-4db0-aaef-b58348831c0a" providerId="ADAL" clId="{848EA06E-2017-46E4-90F9-478B89623B71}" dt="2019-05-17T18:02:53.447" v="135" actId="6549"/>
        <pc:sldMkLst>
          <pc:docMk/>
          <pc:sldMk cId="1254163355" sldId="333"/>
        </pc:sldMkLst>
      </pc:sldChg>
      <pc:sldChg chg="del">
        <pc:chgData name="Rebecca Nevedale" userId="2e825376-f5b3-4db0-aaef-b58348831c0a" providerId="ADAL" clId="{848EA06E-2017-46E4-90F9-478B89623B71}" dt="2019-05-17T18:02:55.999" v="136" actId="2696"/>
        <pc:sldMkLst>
          <pc:docMk/>
          <pc:sldMk cId="4107298759" sldId="334"/>
        </pc:sldMkLst>
      </pc:sldChg>
      <pc:sldChg chg="modNotesTx">
        <pc:chgData name="Rebecca Nevedale" userId="2e825376-f5b3-4db0-aaef-b58348831c0a" providerId="ADAL" clId="{848EA06E-2017-46E4-90F9-478B89623B71}" dt="2019-05-17T18:04:16.832" v="187" actId="6549"/>
        <pc:sldMkLst>
          <pc:docMk/>
          <pc:sldMk cId="1932502295" sldId="336"/>
        </pc:sldMkLst>
      </pc:sldChg>
      <pc:sldChg chg="addSp modSp modNotesTx">
        <pc:chgData name="Rebecca Nevedale" userId="2e825376-f5b3-4db0-aaef-b58348831c0a" providerId="ADAL" clId="{848EA06E-2017-46E4-90F9-478B89623B71}" dt="2019-05-17T18:04:09.479" v="186" actId="20577"/>
        <pc:sldMkLst>
          <pc:docMk/>
          <pc:sldMk cId="758071863" sldId="337"/>
        </pc:sldMkLst>
        <pc:spChg chg="add mod">
          <ac:chgData name="Rebecca Nevedale" userId="2e825376-f5b3-4db0-aaef-b58348831c0a" providerId="ADAL" clId="{848EA06E-2017-46E4-90F9-478B89623B71}" dt="2019-05-17T18:03:45.054" v="138" actId="164"/>
          <ac:spMkLst>
            <pc:docMk/>
            <pc:sldMk cId="758071863" sldId="337"/>
            <ac:spMk id="2" creationId="{56043409-1A30-4CAD-A4D3-453C8B60C2A2}"/>
          </ac:spMkLst>
        </pc:spChg>
        <pc:grpChg chg="add mod">
          <ac:chgData name="Rebecca Nevedale" userId="2e825376-f5b3-4db0-aaef-b58348831c0a" providerId="ADAL" clId="{848EA06E-2017-46E4-90F9-478B89623B71}" dt="2019-05-17T18:03:45.054" v="138" actId="164"/>
          <ac:grpSpMkLst>
            <pc:docMk/>
            <pc:sldMk cId="758071863" sldId="337"/>
            <ac:grpSpMk id="3" creationId="{3E65B93F-9C50-492C-9308-800843E50587}"/>
          </ac:grpSpMkLst>
        </pc:grpChg>
        <pc:picChg chg="mod">
          <ac:chgData name="Rebecca Nevedale" userId="2e825376-f5b3-4db0-aaef-b58348831c0a" providerId="ADAL" clId="{848EA06E-2017-46E4-90F9-478B89623B71}" dt="2019-05-17T18:03:45.054" v="138" actId="164"/>
          <ac:picMkLst>
            <pc:docMk/>
            <pc:sldMk cId="758071863" sldId="337"/>
            <ac:picMk id="4" creationId="{D9FF6E2B-753A-485B-9C95-299A9ACE2830}"/>
          </ac:picMkLst>
        </pc:picChg>
      </pc:sldChg>
      <pc:sldChg chg="modNotesTx">
        <pc:chgData name="Rebecca Nevedale" userId="2e825376-f5b3-4db0-aaef-b58348831c0a" providerId="ADAL" clId="{848EA06E-2017-46E4-90F9-478B89623B71}" dt="2019-05-17T18:04:46.582" v="191" actId="6549"/>
        <pc:sldMkLst>
          <pc:docMk/>
          <pc:sldMk cId="2626506749" sldId="339"/>
        </pc:sldMkLst>
      </pc:sldChg>
      <pc:sldChg chg="delSp">
        <pc:chgData name="Rebecca Nevedale" userId="2e825376-f5b3-4db0-aaef-b58348831c0a" providerId="ADAL" clId="{848EA06E-2017-46E4-90F9-478B89623B71}" dt="2019-05-17T18:05:31.464" v="194" actId="478"/>
        <pc:sldMkLst>
          <pc:docMk/>
          <pc:sldMk cId="3741738324" sldId="340"/>
        </pc:sldMkLst>
        <pc:picChg chg="del">
          <ac:chgData name="Rebecca Nevedale" userId="2e825376-f5b3-4db0-aaef-b58348831c0a" providerId="ADAL" clId="{848EA06E-2017-46E4-90F9-478B89623B71}" dt="2019-05-17T18:05:31.464" v="194" actId="478"/>
          <ac:picMkLst>
            <pc:docMk/>
            <pc:sldMk cId="3741738324" sldId="340"/>
            <ac:picMk id="7" creationId="{D9C8BA75-38FB-4E53-92AD-90164C060DFB}"/>
          </ac:picMkLst>
        </pc:picChg>
      </pc:sldChg>
      <pc:sldChg chg="modNotesTx">
        <pc:chgData name="Rebecca Nevedale" userId="2e825376-f5b3-4db0-aaef-b58348831c0a" providerId="ADAL" clId="{848EA06E-2017-46E4-90F9-478B89623B71}" dt="2019-05-17T18:05:19.319" v="192" actId="6549"/>
        <pc:sldMkLst>
          <pc:docMk/>
          <pc:sldMk cId="253685133" sldId="344"/>
        </pc:sldMkLst>
      </pc:sldChg>
      <pc:sldChg chg="modNotesTx">
        <pc:chgData name="Rebecca Nevedale" userId="2e825376-f5b3-4db0-aaef-b58348831c0a" providerId="ADAL" clId="{848EA06E-2017-46E4-90F9-478B89623B71}" dt="2019-05-17T18:06:01.469" v="195" actId="6549"/>
        <pc:sldMkLst>
          <pc:docMk/>
          <pc:sldMk cId="2909685561" sldId="346"/>
        </pc:sldMkLst>
      </pc:sldChg>
      <pc:sldChg chg="delSp">
        <pc:chgData name="Rebecca Nevedale" userId="2e825376-f5b3-4db0-aaef-b58348831c0a" providerId="ADAL" clId="{848EA06E-2017-46E4-90F9-478B89623B71}" dt="2019-05-17T18:05:26.594" v="193" actId="478"/>
        <pc:sldMkLst>
          <pc:docMk/>
          <pc:sldMk cId="1090161490" sldId="349"/>
        </pc:sldMkLst>
        <pc:picChg chg="del">
          <ac:chgData name="Rebecca Nevedale" userId="2e825376-f5b3-4db0-aaef-b58348831c0a" providerId="ADAL" clId="{848EA06E-2017-46E4-90F9-478B89623B71}" dt="2019-05-17T18:05:26.594" v="193" actId="478"/>
          <ac:picMkLst>
            <pc:docMk/>
            <pc:sldMk cId="1090161490" sldId="349"/>
            <ac:picMk id="5" creationId="{CBFC14EB-DFCE-48A3-AA64-591CBB79871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D4E77-370D-43A6-9DB0-74571429E02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16F28CA-BC3B-4131-9DD9-73041FFCFF1C}">
      <dgm:prSet/>
      <dgm:spPr/>
      <dgm:t>
        <a:bodyPr/>
        <a:lstStyle/>
        <a:p>
          <a:pPr>
            <a:defRPr cap="all"/>
          </a:pPr>
          <a:r>
            <a:rPr lang="en-US"/>
            <a:t>Access &amp; Utilization</a:t>
          </a:r>
        </a:p>
      </dgm:t>
    </dgm:pt>
    <dgm:pt modelId="{27B207A8-5F82-4053-BE93-C09DC6E8CDAE}" type="parTrans" cxnId="{9808A3D9-26BC-45C2-A659-7C06113A22A1}">
      <dgm:prSet/>
      <dgm:spPr/>
      <dgm:t>
        <a:bodyPr/>
        <a:lstStyle/>
        <a:p>
          <a:endParaRPr lang="en-US"/>
        </a:p>
      </dgm:t>
    </dgm:pt>
    <dgm:pt modelId="{C1763575-5851-4195-9985-9159FFF6F694}" type="sibTrans" cxnId="{9808A3D9-26BC-45C2-A659-7C06113A22A1}">
      <dgm:prSet/>
      <dgm:spPr/>
      <dgm:t>
        <a:bodyPr/>
        <a:lstStyle/>
        <a:p>
          <a:endParaRPr lang="en-US"/>
        </a:p>
      </dgm:t>
    </dgm:pt>
    <dgm:pt modelId="{17BEECFA-3F09-4EF0-880A-7D07E30A55AA}">
      <dgm:prSet/>
      <dgm:spPr/>
      <dgm:t>
        <a:bodyPr/>
        <a:lstStyle/>
        <a:p>
          <a:pPr>
            <a:defRPr cap="all"/>
          </a:pPr>
          <a:r>
            <a:rPr lang="en-US"/>
            <a:t>Outreach</a:t>
          </a:r>
        </a:p>
      </dgm:t>
    </dgm:pt>
    <dgm:pt modelId="{A8C051D9-B67F-4BA1-866D-375B723353DE}" type="parTrans" cxnId="{AE3AD96A-952D-4B9E-96B2-6837C0056F26}">
      <dgm:prSet/>
      <dgm:spPr/>
      <dgm:t>
        <a:bodyPr/>
        <a:lstStyle/>
        <a:p>
          <a:endParaRPr lang="en-US"/>
        </a:p>
      </dgm:t>
    </dgm:pt>
    <dgm:pt modelId="{8F13F689-DB9E-4335-A2F5-002E85373450}" type="sibTrans" cxnId="{AE3AD96A-952D-4B9E-96B2-6837C0056F26}">
      <dgm:prSet/>
      <dgm:spPr/>
      <dgm:t>
        <a:bodyPr/>
        <a:lstStyle/>
        <a:p>
          <a:endParaRPr lang="en-US"/>
        </a:p>
      </dgm:t>
    </dgm:pt>
    <dgm:pt modelId="{F33114F0-BFC7-494B-912D-1046742466A9}">
      <dgm:prSet/>
      <dgm:spPr/>
      <dgm:t>
        <a:bodyPr/>
        <a:lstStyle/>
        <a:p>
          <a:pPr>
            <a:defRPr cap="all"/>
          </a:pPr>
          <a:r>
            <a:rPr lang="en-US"/>
            <a:t>Policy</a:t>
          </a:r>
        </a:p>
      </dgm:t>
    </dgm:pt>
    <dgm:pt modelId="{01C64186-E49F-4FD8-9776-0C7FAC6E79FD}" type="parTrans" cxnId="{32C9C1B2-95BE-4F6A-AD07-4C10EEC15C61}">
      <dgm:prSet/>
      <dgm:spPr/>
      <dgm:t>
        <a:bodyPr/>
        <a:lstStyle/>
        <a:p>
          <a:endParaRPr lang="en-US"/>
        </a:p>
      </dgm:t>
    </dgm:pt>
    <dgm:pt modelId="{867333EE-8D28-4847-91BA-34B903B7F6D8}" type="sibTrans" cxnId="{32C9C1B2-95BE-4F6A-AD07-4C10EEC15C61}">
      <dgm:prSet/>
      <dgm:spPr/>
      <dgm:t>
        <a:bodyPr/>
        <a:lstStyle/>
        <a:p>
          <a:endParaRPr lang="en-US"/>
        </a:p>
      </dgm:t>
    </dgm:pt>
    <dgm:pt modelId="{A00E7E05-E890-4B53-8A41-75B9FF778008}" type="pres">
      <dgm:prSet presAssocID="{EA6D4E77-370D-43A6-9DB0-74571429E028}" presName="root" presStyleCnt="0">
        <dgm:presLayoutVars>
          <dgm:dir/>
          <dgm:resizeHandles val="exact"/>
        </dgm:presLayoutVars>
      </dgm:prSet>
      <dgm:spPr/>
    </dgm:pt>
    <dgm:pt modelId="{DF2CAB7B-60FE-442A-93A0-032C042B13AC}" type="pres">
      <dgm:prSet presAssocID="{A16F28CA-BC3B-4131-9DD9-73041FFCFF1C}" presName="compNode" presStyleCnt="0"/>
      <dgm:spPr/>
    </dgm:pt>
    <dgm:pt modelId="{C3E25C23-8214-4FFD-858C-33E42A0DF2EB}" type="pres">
      <dgm:prSet presAssocID="{A16F28CA-BC3B-4131-9DD9-73041FFCFF1C}" presName="iconBgRect" presStyleLbl="bgShp" presStyleIdx="0" presStyleCnt="3" custLinFactNeighborX="1154" custLinFactNeighborY="27508"/>
      <dgm:spPr>
        <a:solidFill>
          <a:srgbClr val="7030A0"/>
        </a:solidFill>
      </dgm:spPr>
    </dgm:pt>
    <dgm:pt modelId="{7A64A04D-D91E-474F-A175-AEFDECB8C9F1}" type="pres">
      <dgm:prSet presAssocID="{A16F28CA-BC3B-4131-9DD9-73041FFCFF1C}" presName="iconRect" presStyleLbl="node1" presStyleIdx="0" presStyleCnt="3" custLinFactNeighborX="2011" custLinFactNeighborY="479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iversal Access"/>
        </a:ext>
      </dgm:extLst>
    </dgm:pt>
    <dgm:pt modelId="{3959D3FA-FCE8-45A8-B8DD-13CA871156B9}" type="pres">
      <dgm:prSet presAssocID="{A16F28CA-BC3B-4131-9DD9-73041FFCFF1C}" presName="spaceRect" presStyleCnt="0"/>
      <dgm:spPr/>
    </dgm:pt>
    <dgm:pt modelId="{079BA504-B674-47EB-A4DB-4957B1DF1783}" type="pres">
      <dgm:prSet presAssocID="{A16F28CA-BC3B-4131-9DD9-73041FFCFF1C}" presName="textRect" presStyleLbl="revTx" presStyleIdx="0" presStyleCnt="3" custLinFactNeighborX="704" custLinFactNeighborY="69749">
        <dgm:presLayoutVars>
          <dgm:chMax val="1"/>
          <dgm:chPref val="1"/>
        </dgm:presLayoutVars>
      </dgm:prSet>
      <dgm:spPr/>
    </dgm:pt>
    <dgm:pt modelId="{62ED78AE-A476-497F-8E67-402C8492BF2A}" type="pres">
      <dgm:prSet presAssocID="{C1763575-5851-4195-9985-9159FFF6F694}" presName="sibTrans" presStyleCnt="0"/>
      <dgm:spPr/>
    </dgm:pt>
    <dgm:pt modelId="{65325F44-B1C5-4863-8AD5-979691F30048}" type="pres">
      <dgm:prSet presAssocID="{17BEECFA-3F09-4EF0-880A-7D07E30A55AA}" presName="compNode" presStyleCnt="0"/>
      <dgm:spPr/>
    </dgm:pt>
    <dgm:pt modelId="{FEE906F9-575B-4D66-A68A-4CCA62DA1001}" type="pres">
      <dgm:prSet presAssocID="{17BEECFA-3F09-4EF0-880A-7D07E30A55AA}" presName="iconBgRect" presStyleLbl="bgShp" presStyleIdx="1" presStyleCnt="3" custLinFactNeighborX="1154" custLinFactNeighborY="27508"/>
      <dgm:spPr/>
    </dgm:pt>
    <dgm:pt modelId="{18FB2E88-5644-4FA8-97DE-F1E8B35356E4}" type="pres">
      <dgm:prSet presAssocID="{17BEECFA-3F09-4EF0-880A-7D07E30A55AA}" presName="iconRect" presStyleLbl="node1" presStyleIdx="1" presStyleCnt="3" custLinFactNeighborX="2011" custLinFactNeighborY="4794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84EDD791-6B45-4EC8-B6C3-39477F92F889}" type="pres">
      <dgm:prSet presAssocID="{17BEECFA-3F09-4EF0-880A-7D07E30A55AA}" presName="spaceRect" presStyleCnt="0"/>
      <dgm:spPr/>
    </dgm:pt>
    <dgm:pt modelId="{F1BD860F-1899-4B61-9791-D9FA981E499A}" type="pres">
      <dgm:prSet presAssocID="{17BEECFA-3F09-4EF0-880A-7D07E30A55AA}" presName="textRect" presStyleLbl="revTx" presStyleIdx="1" presStyleCnt="3" custLinFactNeighborX="704" custLinFactNeighborY="69749">
        <dgm:presLayoutVars>
          <dgm:chMax val="1"/>
          <dgm:chPref val="1"/>
        </dgm:presLayoutVars>
      </dgm:prSet>
      <dgm:spPr/>
    </dgm:pt>
    <dgm:pt modelId="{499C8BA7-AA75-4705-91FF-4064DA649F28}" type="pres">
      <dgm:prSet presAssocID="{8F13F689-DB9E-4335-A2F5-002E85373450}" presName="sibTrans" presStyleCnt="0"/>
      <dgm:spPr/>
    </dgm:pt>
    <dgm:pt modelId="{BFD45DD9-6B16-497F-81AE-7B837D28DB44}" type="pres">
      <dgm:prSet presAssocID="{F33114F0-BFC7-494B-912D-1046742466A9}" presName="compNode" presStyleCnt="0"/>
      <dgm:spPr/>
    </dgm:pt>
    <dgm:pt modelId="{F84B2E49-E9B6-4980-8EF5-94145B2A9353}" type="pres">
      <dgm:prSet presAssocID="{F33114F0-BFC7-494B-912D-1046742466A9}" presName="iconBgRect" presStyleLbl="bgShp" presStyleIdx="2" presStyleCnt="3" custLinFactNeighborX="1154" custLinFactNeighborY="27508"/>
      <dgm:spPr>
        <a:solidFill>
          <a:srgbClr val="0070C0"/>
        </a:solidFill>
      </dgm:spPr>
    </dgm:pt>
    <dgm:pt modelId="{30DB5444-913E-45EF-A124-D7B725F7A0F4}" type="pres">
      <dgm:prSet presAssocID="{F33114F0-BFC7-494B-912D-1046742466A9}" presName="iconRect" presStyleLbl="node1" presStyleIdx="2" presStyleCnt="3" custLinFactNeighborX="2011" custLinFactNeighborY="4794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0E8DEB1E-DC76-4CF8-A3AA-72EC34CA21B8}" type="pres">
      <dgm:prSet presAssocID="{F33114F0-BFC7-494B-912D-1046742466A9}" presName="spaceRect" presStyleCnt="0"/>
      <dgm:spPr/>
    </dgm:pt>
    <dgm:pt modelId="{E34D82E5-1524-4C5B-B0C5-203BD77BDA82}" type="pres">
      <dgm:prSet presAssocID="{F33114F0-BFC7-494B-912D-1046742466A9}" presName="textRect" presStyleLbl="revTx" presStyleIdx="2" presStyleCnt="3" custLinFactNeighborX="704" custLinFactNeighborY="69749">
        <dgm:presLayoutVars>
          <dgm:chMax val="1"/>
          <dgm:chPref val="1"/>
        </dgm:presLayoutVars>
      </dgm:prSet>
      <dgm:spPr/>
    </dgm:pt>
  </dgm:ptLst>
  <dgm:cxnLst>
    <dgm:cxn modelId="{DEB74042-1F37-4C2E-8C00-CFB3ABCF24C4}" type="presOf" srcId="{EA6D4E77-370D-43A6-9DB0-74571429E028}" destId="{A00E7E05-E890-4B53-8A41-75B9FF778008}" srcOrd="0" destOrd="0" presId="urn:microsoft.com/office/officeart/2018/5/layout/IconCircleLabelList"/>
    <dgm:cxn modelId="{AE3AD96A-952D-4B9E-96B2-6837C0056F26}" srcId="{EA6D4E77-370D-43A6-9DB0-74571429E028}" destId="{17BEECFA-3F09-4EF0-880A-7D07E30A55AA}" srcOrd="1" destOrd="0" parTransId="{A8C051D9-B67F-4BA1-866D-375B723353DE}" sibTransId="{8F13F689-DB9E-4335-A2F5-002E85373450}"/>
    <dgm:cxn modelId="{B0A50159-E745-4254-8456-447117F1BCE9}" type="presOf" srcId="{F33114F0-BFC7-494B-912D-1046742466A9}" destId="{E34D82E5-1524-4C5B-B0C5-203BD77BDA82}" srcOrd="0" destOrd="0" presId="urn:microsoft.com/office/officeart/2018/5/layout/IconCircleLabelList"/>
    <dgm:cxn modelId="{CF397080-65C5-41A3-94A0-ECCB474413B9}" type="presOf" srcId="{A16F28CA-BC3B-4131-9DD9-73041FFCFF1C}" destId="{079BA504-B674-47EB-A4DB-4957B1DF1783}" srcOrd="0" destOrd="0" presId="urn:microsoft.com/office/officeart/2018/5/layout/IconCircleLabelList"/>
    <dgm:cxn modelId="{2A6C2898-872A-4C5F-8D58-3AABE2BB1413}" type="presOf" srcId="{17BEECFA-3F09-4EF0-880A-7D07E30A55AA}" destId="{F1BD860F-1899-4B61-9791-D9FA981E499A}" srcOrd="0" destOrd="0" presId="urn:microsoft.com/office/officeart/2018/5/layout/IconCircleLabelList"/>
    <dgm:cxn modelId="{32C9C1B2-95BE-4F6A-AD07-4C10EEC15C61}" srcId="{EA6D4E77-370D-43A6-9DB0-74571429E028}" destId="{F33114F0-BFC7-494B-912D-1046742466A9}" srcOrd="2" destOrd="0" parTransId="{01C64186-E49F-4FD8-9776-0C7FAC6E79FD}" sibTransId="{867333EE-8D28-4847-91BA-34B903B7F6D8}"/>
    <dgm:cxn modelId="{9808A3D9-26BC-45C2-A659-7C06113A22A1}" srcId="{EA6D4E77-370D-43A6-9DB0-74571429E028}" destId="{A16F28CA-BC3B-4131-9DD9-73041FFCFF1C}" srcOrd="0" destOrd="0" parTransId="{27B207A8-5F82-4053-BE93-C09DC6E8CDAE}" sibTransId="{C1763575-5851-4195-9985-9159FFF6F694}"/>
    <dgm:cxn modelId="{CCDC05CA-CC0D-415B-9008-ED6F486A9A61}" type="presParOf" srcId="{A00E7E05-E890-4B53-8A41-75B9FF778008}" destId="{DF2CAB7B-60FE-442A-93A0-032C042B13AC}" srcOrd="0" destOrd="0" presId="urn:microsoft.com/office/officeart/2018/5/layout/IconCircleLabelList"/>
    <dgm:cxn modelId="{AB945B89-553C-4739-9DD7-856D5CA6F2DC}" type="presParOf" srcId="{DF2CAB7B-60FE-442A-93A0-032C042B13AC}" destId="{C3E25C23-8214-4FFD-858C-33E42A0DF2EB}" srcOrd="0" destOrd="0" presId="urn:microsoft.com/office/officeart/2018/5/layout/IconCircleLabelList"/>
    <dgm:cxn modelId="{1CB09C11-BB0C-4BFC-B5DD-BF6BBCAC2DCB}" type="presParOf" srcId="{DF2CAB7B-60FE-442A-93A0-032C042B13AC}" destId="{7A64A04D-D91E-474F-A175-AEFDECB8C9F1}" srcOrd="1" destOrd="0" presId="urn:microsoft.com/office/officeart/2018/5/layout/IconCircleLabelList"/>
    <dgm:cxn modelId="{ABFF5916-5273-4836-8F14-4B9D3B676179}" type="presParOf" srcId="{DF2CAB7B-60FE-442A-93A0-032C042B13AC}" destId="{3959D3FA-FCE8-45A8-B8DD-13CA871156B9}" srcOrd="2" destOrd="0" presId="urn:microsoft.com/office/officeart/2018/5/layout/IconCircleLabelList"/>
    <dgm:cxn modelId="{C99919E5-7051-4399-BBF8-F32A14FCBB8F}" type="presParOf" srcId="{DF2CAB7B-60FE-442A-93A0-032C042B13AC}" destId="{079BA504-B674-47EB-A4DB-4957B1DF1783}" srcOrd="3" destOrd="0" presId="urn:microsoft.com/office/officeart/2018/5/layout/IconCircleLabelList"/>
    <dgm:cxn modelId="{804367EA-53AB-440A-9E3C-D711A23E68A7}" type="presParOf" srcId="{A00E7E05-E890-4B53-8A41-75B9FF778008}" destId="{62ED78AE-A476-497F-8E67-402C8492BF2A}" srcOrd="1" destOrd="0" presId="urn:microsoft.com/office/officeart/2018/5/layout/IconCircleLabelList"/>
    <dgm:cxn modelId="{0DC5BCAE-1A5D-4257-9FF9-BDE05D77FD28}" type="presParOf" srcId="{A00E7E05-E890-4B53-8A41-75B9FF778008}" destId="{65325F44-B1C5-4863-8AD5-979691F30048}" srcOrd="2" destOrd="0" presId="urn:microsoft.com/office/officeart/2018/5/layout/IconCircleLabelList"/>
    <dgm:cxn modelId="{D8C97B64-F187-4AC8-A1A7-9541A9B52ACD}" type="presParOf" srcId="{65325F44-B1C5-4863-8AD5-979691F30048}" destId="{FEE906F9-575B-4D66-A68A-4CCA62DA1001}" srcOrd="0" destOrd="0" presId="urn:microsoft.com/office/officeart/2018/5/layout/IconCircleLabelList"/>
    <dgm:cxn modelId="{098EB916-C6BD-4029-BBA6-1387AF90973C}" type="presParOf" srcId="{65325F44-B1C5-4863-8AD5-979691F30048}" destId="{18FB2E88-5644-4FA8-97DE-F1E8B35356E4}" srcOrd="1" destOrd="0" presId="urn:microsoft.com/office/officeart/2018/5/layout/IconCircleLabelList"/>
    <dgm:cxn modelId="{3AC3CE60-17B0-48A6-B0DD-284DD713C1BC}" type="presParOf" srcId="{65325F44-B1C5-4863-8AD5-979691F30048}" destId="{84EDD791-6B45-4EC8-B6C3-39477F92F889}" srcOrd="2" destOrd="0" presId="urn:microsoft.com/office/officeart/2018/5/layout/IconCircleLabelList"/>
    <dgm:cxn modelId="{4A6A5CCD-948F-4A2F-AB28-6CD1368DEB09}" type="presParOf" srcId="{65325F44-B1C5-4863-8AD5-979691F30048}" destId="{F1BD860F-1899-4B61-9791-D9FA981E499A}" srcOrd="3" destOrd="0" presId="urn:microsoft.com/office/officeart/2018/5/layout/IconCircleLabelList"/>
    <dgm:cxn modelId="{0F38830F-AD23-41B6-AEDD-68D7E9B99887}" type="presParOf" srcId="{A00E7E05-E890-4B53-8A41-75B9FF778008}" destId="{499C8BA7-AA75-4705-91FF-4064DA649F28}" srcOrd="3" destOrd="0" presId="urn:microsoft.com/office/officeart/2018/5/layout/IconCircleLabelList"/>
    <dgm:cxn modelId="{EE8A66E9-1F57-4D21-B80B-854626462292}" type="presParOf" srcId="{A00E7E05-E890-4B53-8A41-75B9FF778008}" destId="{BFD45DD9-6B16-497F-81AE-7B837D28DB44}" srcOrd="4" destOrd="0" presId="urn:microsoft.com/office/officeart/2018/5/layout/IconCircleLabelList"/>
    <dgm:cxn modelId="{7A91D767-9431-4962-89D1-03D8EE435357}" type="presParOf" srcId="{BFD45DD9-6B16-497F-81AE-7B837D28DB44}" destId="{F84B2E49-E9B6-4980-8EF5-94145B2A9353}" srcOrd="0" destOrd="0" presId="urn:microsoft.com/office/officeart/2018/5/layout/IconCircleLabelList"/>
    <dgm:cxn modelId="{8F8755ED-F693-4B94-AA7C-FF875632DBDF}" type="presParOf" srcId="{BFD45DD9-6B16-497F-81AE-7B837D28DB44}" destId="{30DB5444-913E-45EF-A124-D7B725F7A0F4}" srcOrd="1" destOrd="0" presId="urn:microsoft.com/office/officeart/2018/5/layout/IconCircleLabelList"/>
    <dgm:cxn modelId="{7F6F5A0F-2783-4416-98A7-D369814D2E55}" type="presParOf" srcId="{BFD45DD9-6B16-497F-81AE-7B837D28DB44}" destId="{0E8DEB1E-DC76-4CF8-A3AA-72EC34CA21B8}" srcOrd="2" destOrd="0" presId="urn:microsoft.com/office/officeart/2018/5/layout/IconCircleLabelList"/>
    <dgm:cxn modelId="{BFC75542-1135-494C-BC78-279073C80052}" type="presParOf" srcId="{BFD45DD9-6B16-497F-81AE-7B837D28DB44}" destId="{E34D82E5-1524-4C5B-B0C5-203BD77BDA8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9B9393-5805-40B9-BF2C-11AA1BD2E58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D12A0E-5F8C-4332-857F-87D9305F82B3}">
      <dgm:prSet phldrT="[Text]"/>
      <dgm:spPr/>
      <dgm:t>
        <a:bodyPr/>
        <a:lstStyle/>
        <a:p>
          <a:r>
            <a:rPr lang="en-US" dirty="0"/>
            <a:t>Social Service/ MCH educates pregnant patients</a:t>
          </a:r>
        </a:p>
      </dgm:t>
    </dgm:pt>
    <dgm:pt modelId="{18C61E32-09AA-4EF8-800F-504D20713F81}" type="parTrans" cxnId="{102C99DE-431B-464C-8C95-91FF91AD6C76}">
      <dgm:prSet/>
      <dgm:spPr/>
      <dgm:t>
        <a:bodyPr/>
        <a:lstStyle/>
        <a:p>
          <a:endParaRPr lang="en-US"/>
        </a:p>
      </dgm:t>
    </dgm:pt>
    <dgm:pt modelId="{83289726-5C91-4CB3-ADCD-2FA869150435}" type="sibTrans" cxnId="{102C99DE-431B-464C-8C95-91FF91AD6C76}">
      <dgm:prSet/>
      <dgm:spPr/>
      <dgm:t>
        <a:bodyPr/>
        <a:lstStyle/>
        <a:p>
          <a:endParaRPr lang="en-US"/>
        </a:p>
      </dgm:t>
    </dgm:pt>
    <dgm:pt modelId="{31154960-729A-4D24-BEAB-7C6551B2A0CC}">
      <dgm:prSet phldrT="[Text]"/>
      <dgm:spPr/>
      <dgm:t>
        <a:bodyPr/>
        <a:lstStyle/>
        <a:p>
          <a:r>
            <a:rPr lang="en-US" dirty="0"/>
            <a:t>Does the OB know to refer?</a:t>
          </a:r>
        </a:p>
      </dgm:t>
    </dgm:pt>
    <dgm:pt modelId="{2ECF7784-B954-46E5-AFE0-7E564F5B08AC}" type="parTrans" cxnId="{435995DF-F9E2-4A04-A592-CEE908EE76CA}">
      <dgm:prSet/>
      <dgm:spPr/>
      <dgm:t>
        <a:bodyPr/>
        <a:lstStyle/>
        <a:p>
          <a:endParaRPr lang="en-US"/>
        </a:p>
      </dgm:t>
    </dgm:pt>
    <dgm:pt modelId="{1EC02F52-954F-42EA-B6C3-0BA5AE2A3BBE}" type="sibTrans" cxnId="{435995DF-F9E2-4A04-A592-CEE908EE76CA}">
      <dgm:prSet/>
      <dgm:spPr/>
      <dgm:t>
        <a:bodyPr/>
        <a:lstStyle/>
        <a:p>
          <a:endParaRPr lang="en-US"/>
        </a:p>
      </dgm:t>
    </dgm:pt>
    <dgm:pt modelId="{01D52EAF-28BB-4BAC-96B1-A5128D87C93D}">
      <dgm:prSet phldrT="[Text]"/>
      <dgm:spPr/>
      <dgm:t>
        <a:bodyPr/>
        <a:lstStyle/>
        <a:p>
          <a:r>
            <a:rPr lang="en-US" dirty="0"/>
            <a:t>Who to refer? When in gestation? Acute/ preventive?</a:t>
          </a:r>
        </a:p>
      </dgm:t>
    </dgm:pt>
    <dgm:pt modelId="{FEF3CBC5-EDD0-4C97-8F9A-3268C7ACB593}" type="parTrans" cxnId="{9405906C-BF22-44F2-83F1-ED3CB2F569B0}">
      <dgm:prSet/>
      <dgm:spPr/>
      <dgm:t>
        <a:bodyPr/>
        <a:lstStyle/>
        <a:p>
          <a:endParaRPr lang="en-US"/>
        </a:p>
      </dgm:t>
    </dgm:pt>
    <dgm:pt modelId="{D855F648-B1B3-47DC-9A2F-A32A9AF303D2}" type="sibTrans" cxnId="{9405906C-BF22-44F2-83F1-ED3CB2F569B0}">
      <dgm:prSet/>
      <dgm:spPr/>
      <dgm:t>
        <a:bodyPr/>
        <a:lstStyle/>
        <a:p>
          <a:endParaRPr lang="en-US"/>
        </a:p>
      </dgm:t>
    </dgm:pt>
    <dgm:pt modelId="{FACFC638-0A70-4560-87FC-E6BD8EF5396A}">
      <dgm:prSet phldrT="[Text]"/>
      <dgm:spPr/>
      <dgm:t>
        <a:bodyPr/>
        <a:lstStyle/>
        <a:p>
          <a:r>
            <a:rPr lang="en-US" dirty="0"/>
            <a:t>Pregnant patient receives oral health care</a:t>
          </a:r>
        </a:p>
      </dgm:t>
    </dgm:pt>
    <dgm:pt modelId="{191CEC9C-B6E1-4746-B4F0-032348849CA5}" type="parTrans" cxnId="{F1E65FE1-735A-4829-B3F7-AD38D91B71D1}">
      <dgm:prSet/>
      <dgm:spPr/>
      <dgm:t>
        <a:bodyPr/>
        <a:lstStyle/>
        <a:p>
          <a:endParaRPr lang="en-US"/>
        </a:p>
      </dgm:t>
    </dgm:pt>
    <dgm:pt modelId="{BEC17BFA-2BF9-4B52-A486-0013776BE24B}" type="sibTrans" cxnId="{F1E65FE1-735A-4829-B3F7-AD38D91B71D1}">
      <dgm:prSet/>
      <dgm:spPr/>
      <dgm:t>
        <a:bodyPr/>
        <a:lstStyle/>
        <a:p>
          <a:endParaRPr lang="en-US"/>
        </a:p>
      </dgm:t>
    </dgm:pt>
    <dgm:pt modelId="{B0299A1E-2AE5-44E6-835D-D52B0381E1E6}">
      <dgm:prSet phldrT="[Text]"/>
      <dgm:spPr/>
      <dgm:t>
        <a:bodyPr/>
        <a:lstStyle/>
        <a:p>
          <a:r>
            <a:rPr lang="en-US" dirty="0"/>
            <a:t>Did patient try to make appointment?</a:t>
          </a:r>
        </a:p>
      </dgm:t>
    </dgm:pt>
    <dgm:pt modelId="{1A9785FD-B639-4ED4-A10D-F6A941B60098}" type="parTrans" cxnId="{4F5A08D2-9939-4E8E-9AF0-71A0AF7D44F2}">
      <dgm:prSet/>
      <dgm:spPr/>
      <dgm:t>
        <a:bodyPr/>
        <a:lstStyle/>
        <a:p>
          <a:endParaRPr lang="en-US"/>
        </a:p>
      </dgm:t>
    </dgm:pt>
    <dgm:pt modelId="{4A559C30-07BA-4B6B-96DC-59302E7557DC}" type="sibTrans" cxnId="{4F5A08D2-9939-4E8E-9AF0-71A0AF7D44F2}">
      <dgm:prSet/>
      <dgm:spPr/>
      <dgm:t>
        <a:bodyPr/>
        <a:lstStyle/>
        <a:p>
          <a:endParaRPr lang="en-US"/>
        </a:p>
      </dgm:t>
    </dgm:pt>
    <dgm:pt modelId="{9AC99C96-4E7C-4368-B5B7-A084674F98BD}">
      <dgm:prSet/>
      <dgm:spPr/>
      <dgm:t>
        <a:bodyPr/>
        <a:lstStyle/>
        <a:p>
          <a:r>
            <a:rPr lang="en-US" dirty="0"/>
            <a:t>How is referral made? Electronic? Rx?</a:t>
          </a:r>
        </a:p>
      </dgm:t>
    </dgm:pt>
    <dgm:pt modelId="{35ED2013-F213-4CF3-8B63-50C7AE38297A}" type="parTrans" cxnId="{E71E1C83-F2C4-49EB-A37A-E7180AEEDF63}">
      <dgm:prSet/>
      <dgm:spPr/>
      <dgm:t>
        <a:bodyPr/>
        <a:lstStyle/>
        <a:p>
          <a:endParaRPr lang="en-US"/>
        </a:p>
      </dgm:t>
    </dgm:pt>
    <dgm:pt modelId="{73AC1973-B4A5-49CF-8A54-ED3A6FDCF1DF}" type="sibTrans" cxnId="{E71E1C83-F2C4-49EB-A37A-E7180AEEDF63}">
      <dgm:prSet/>
      <dgm:spPr/>
      <dgm:t>
        <a:bodyPr/>
        <a:lstStyle/>
        <a:p>
          <a:endParaRPr lang="en-US"/>
        </a:p>
      </dgm:t>
    </dgm:pt>
    <dgm:pt modelId="{DD1CAD3D-7B3A-4C26-80B2-F9684C3AF058}">
      <dgm:prSet/>
      <dgm:spPr/>
      <dgm:t>
        <a:bodyPr/>
        <a:lstStyle/>
        <a:p>
          <a:r>
            <a:rPr lang="en-US" dirty="0"/>
            <a:t>Who makes referral?</a:t>
          </a:r>
        </a:p>
      </dgm:t>
    </dgm:pt>
    <dgm:pt modelId="{823F7EE1-4FE8-4344-A25F-6E811C0B2BA3}" type="parTrans" cxnId="{733DFB66-492E-4FC7-8676-EF13F37F0681}">
      <dgm:prSet/>
      <dgm:spPr/>
      <dgm:t>
        <a:bodyPr/>
        <a:lstStyle/>
        <a:p>
          <a:endParaRPr lang="en-US"/>
        </a:p>
      </dgm:t>
    </dgm:pt>
    <dgm:pt modelId="{6D3DB783-A8C7-42B1-A88B-12153208C564}" type="sibTrans" cxnId="{733DFB66-492E-4FC7-8676-EF13F37F0681}">
      <dgm:prSet/>
      <dgm:spPr/>
      <dgm:t>
        <a:bodyPr/>
        <a:lstStyle/>
        <a:p>
          <a:endParaRPr lang="en-US"/>
        </a:p>
      </dgm:t>
    </dgm:pt>
    <dgm:pt modelId="{AB7FD0EF-8A9D-4978-A1CC-536D218285FC}">
      <dgm:prSet/>
      <dgm:spPr/>
      <dgm:t>
        <a:bodyPr/>
        <a:lstStyle/>
        <a:p>
          <a:r>
            <a:rPr lang="en-US" dirty="0"/>
            <a:t>Where to refer? Private/ Public pay? </a:t>
          </a:r>
        </a:p>
      </dgm:t>
    </dgm:pt>
    <dgm:pt modelId="{9A63DB08-20A4-402C-A3CD-CC5738BE1BD6}" type="parTrans" cxnId="{D8A3AB7F-E058-4A05-BE38-1C0486EACA1D}">
      <dgm:prSet/>
      <dgm:spPr/>
      <dgm:t>
        <a:bodyPr/>
        <a:lstStyle/>
        <a:p>
          <a:endParaRPr lang="en-US"/>
        </a:p>
      </dgm:t>
    </dgm:pt>
    <dgm:pt modelId="{0C468E9F-6DED-4B28-BD90-444A5E141BD9}" type="sibTrans" cxnId="{D8A3AB7F-E058-4A05-BE38-1C0486EACA1D}">
      <dgm:prSet/>
      <dgm:spPr/>
      <dgm:t>
        <a:bodyPr/>
        <a:lstStyle/>
        <a:p>
          <a:endParaRPr lang="en-US"/>
        </a:p>
      </dgm:t>
    </dgm:pt>
    <dgm:pt modelId="{4F6788D2-EA1A-4582-B8E2-19DEDB965807}">
      <dgm:prSet/>
      <dgm:spPr/>
      <dgm:t>
        <a:bodyPr/>
        <a:lstStyle/>
        <a:p>
          <a:r>
            <a:rPr lang="en-US" dirty="0"/>
            <a:t>Do we follow the referral?</a:t>
          </a:r>
        </a:p>
      </dgm:t>
    </dgm:pt>
    <dgm:pt modelId="{EABE1333-E4CC-4CC7-A3F6-1C5C8FC4C7BD}" type="parTrans" cxnId="{25A448C0-9342-4257-9CB0-AB0F0D01C11A}">
      <dgm:prSet/>
      <dgm:spPr/>
      <dgm:t>
        <a:bodyPr/>
        <a:lstStyle/>
        <a:p>
          <a:endParaRPr lang="en-US"/>
        </a:p>
      </dgm:t>
    </dgm:pt>
    <dgm:pt modelId="{9F4D46CE-A2C6-4BD4-816E-523A1E8D742A}" type="sibTrans" cxnId="{25A448C0-9342-4257-9CB0-AB0F0D01C11A}">
      <dgm:prSet/>
      <dgm:spPr/>
      <dgm:t>
        <a:bodyPr/>
        <a:lstStyle/>
        <a:p>
          <a:endParaRPr lang="en-US"/>
        </a:p>
      </dgm:t>
    </dgm:pt>
    <dgm:pt modelId="{9F4D0979-E4E2-44B6-B226-EDB82F2ED766}">
      <dgm:prSet/>
      <dgm:spPr/>
      <dgm:t>
        <a:bodyPr/>
        <a:lstStyle/>
        <a:p>
          <a:r>
            <a:rPr lang="en-US" dirty="0"/>
            <a:t>How many re-referrals?</a:t>
          </a:r>
        </a:p>
      </dgm:t>
    </dgm:pt>
    <dgm:pt modelId="{BA5390C2-6FAC-4A27-94F4-4EEC4D4C5749}" type="parTrans" cxnId="{62FD3896-A1DB-4D25-827C-1130E65FDA26}">
      <dgm:prSet/>
      <dgm:spPr/>
      <dgm:t>
        <a:bodyPr/>
        <a:lstStyle/>
        <a:p>
          <a:endParaRPr lang="en-US"/>
        </a:p>
      </dgm:t>
    </dgm:pt>
    <dgm:pt modelId="{9C6AD9AE-9690-4595-AEE0-603BD6F2CBB2}" type="sibTrans" cxnId="{62FD3896-A1DB-4D25-827C-1130E65FDA26}">
      <dgm:prSet/>
      <dgm:spPr/>
      <dgm:t>
        <a:bodyPr/>
        <a:lstStyle/>
        <a:p>
          <a:endParaRPr lang="en-US"/>
        </a:p>
      </dgm:t>
    </dgm:pt>
    <dgm:pt modelId="{E8F74EAB-709D-4B85-8D66-D619D376A3FC}">
      <dgm:prSet/>
      <dgm:spPr/>
      <dgm:t>
        <a:bodyPr/>
        <a:lstStyle/>
        <a:p>
          <a:r>
            <a:rPr lang="en-US" dirty="0"/>
            <a:t>Is the whole team doing the same thing?</a:t>
          </a:r>
        </a:p>
      </dgm:t>
    </dgm:pt>
    <dgm:pt modelId="{091D9B93-E1C3-4E58-8552-3BC1C5A5C394}" type="parTrans" cxnId="{0E271FE7-3D7E-4C24-941B-9E3F74C9FF4C}">
      <dgm:prSet/>
      <dgm:spPr/>
      <dgm:t>
        <a:bodyPr/>
        <a:lstStyle/>
        <a:p>
          <a:endParaRPr lang="en-US"/>
        </a:p>
      </dgm:t>
    </dgm:pt>
    <dgm:pt modelId="{D19C8DF1-36F7-4BB5-B3AC-D65F4670DC96}" type="sibTrans" cxnId="{0E271FE7-3D7E-4C24-941B-9E3F74C9FF4C}">
      <dgm:prSet/>
      <dgm:spPr/>
      <dgm:t>
        <a:bodyPr/>
        <a:lstStyle/>
        <a:p>
          <a:endParaRPr lang="en-US"/>
        </a:p>
      </dgm:t>
    </dgm:pt>
    <dgm:pt modelId="{B5731433-6728-4487-A00B-E94F3DE508F4}">
      <dgm:prSet/>
      <dgm:spPr/>
      <dgm:t>
        <a:bodyPr/>
        <a:lstStyle/>
        <a:p>
          <a:r>
            <a:rPr lang="en-US" dirty="0"/>
            <a:t>How often to measure referral rates? Completion rates?</a:t>
          </a:r>
        </a:p>
      </dgm:t>
    </dgm:pt>
    <dgm:pt modelId="{FF0090D8-0F23-46EE-B993-F1EBB4494719}" type="parTrans" cxnId="{CBD28A66-91D3-4BE6-806B-F1EE83D05099}">
      <dgm:prSet/>
      <dgm:spPr/>
      <dgm:t>
        <a:bodyPr/>
        <a:lstStyle/>
        <a:p>
          <a:endParaRPr lang="en-US"/>
        </a:p>
      </dgm:t>
    </dgm:pt>
    <dgm:pt modelId="{03DA080A-B3ED-4919-8CCD-86ACCA93BA2D}" type="sibTrans" cxnId="{CBD28A66-91D3-4BE6-806B-F1EE83D05099}">
      <dgm:prSet/>
      <dgm:spPr/>
      <dgm:t>
        <a:bodyPr/>
        <a:lstStyle/>
        <a:p>
          <a:endParaRPr lang="en-US"/>
        </a:p>
      </dgm:t>
    </dgm:pt>
    <dgm:pt modelId="{29D65A5F-3B15-45C7-B66A-F37E3D85BC91}">
      <dgm:prSet/>
      <dgm:spPr/>
      <dgm:t>
        <a:bodyPr/>
        <a:lstStyle/>
        <a:p>
          <a:r>
            <a:rPr lang="en-US" dirty="0"/>
            <a:t>Is risk assessment warranted?</a:t>
          </a:r>
        </a:p>
      </dgm:t>
    </dgm:pt>
    <dgm:pt modelId="{EA8ABCFD-87C4-4808-A6DF-B6EAE1F148D7}" type="parTrans" cxnId="{49ED56FA-F13E-449F-AE0A-BB47EC69D774}">
      <dgm:prSet/>
      <dgm:spPr/>
      <dgm:t>
        <a:bodyPr/>
        <a:lstStyle/>
        <a:p>
          <a:endParaRPr lang="en-US"/>
        </a:p>
      </dgm:t>
    </dgm:pt>
    <dgm:pt modelId="{2A451EDB-1C7C-479A-8874-522039206F95}" type="sibTrans" cxnId="{49ED56FA-F13E-449F-AE0A-BB47EC69D774}">
      <dgm:prSet/>
      <dgm:spPr/>
      <dgm:t>
        <a:bodyPr/>
        <a:lstStyle/>
        <a:p>
          <a:endParaRPr lang="en-US"/>
        </a:p>
      </dgm:t>
    </dgm:pt>
    <dgm:pt modelId="{CBE837C8-FEE3-4848-A9FC-61A4B862C039}">
      <dgm:prSet phldrT="[Text]"/>
      <dgm:spPr/>
      <dgm:t>
        <a:bodyPr/>
        <a:lstStyle/>
        <a:p>
          <a:r>
            <a:rPr lang="en-US" dirty="0"/>
            <a:t>Is practice taking new patients? Specific insurance?</a:t>
          </a:r>
        </a:p>
      </dgm:t>
    </dgm:pt>
    <dgm:pt modelId="{4AC7BA90-8BE5-4267-8600-04CE3043BAC0}" type="parTrans" cxnId="{95F8CF26-E6A0-4A26-96CA-B1EEF0E3C520}">
      <dgm:prSet/>
      <dgm:spPr/>
      <dgm:t>
        <a:bodyPr/>
        <a:lstStyle/>
        <a:p>
          <a:endParaRPr lang="en-US"/>
        </a:p>
      </dgm:t>
    </dgm:pt>
    <dgm:pt modelId="{F0CD9FBC-3029-42D5-AC1E-54D28C07AFB6}" type="sibTrans" cxnId="{95F8CF26-E6A0-4A26-96CA-B1EEF0E3C520}">
      <dgm:prSet/>
      <dgm:spPr/>
      <dgm:t>
        <a:bodyPr/>
        <a:lstStyle/>
        <a:p>
          <a:endParaRPr lang="en-US"/>
        </a:p>
      </dgm:t>
    </dgm:pt>
    <dgm:pt modelId="{8F8B2FDF-BCC0-4C3F-9109-643277B21357}">
      <dgm:prSet phldrT="[Text]"/>
      <dgm:spPr/>
      <dgm:t>
        <a:bodyPr/>
        <a:lstStyle/>
        <a:p>
          <a:r>
            <a:rPr lang="en-US" dirty="0"/>
            <a:t>Does the patient have transportation? Childcare?</a:t>
          </a:r>
        </a:p>
      </dgm:t>
    </dgm:pt>
    <dgm:pt modelId="{14296DC8-8FF7-4464-B8C2-E085ED97B114}" type="parTrans" cxnId="{86DFC399-EBC9-4EEC-A94C-CAB677D3C161}">
      <dgm:prSet/>
      <dgm:spPr/>
      <dgm:t>
        <a:bodyPr/>
        <a:lstStyle/>
        <a:p>
          <a:endParaRPr lang="en-US"/>
        </a:p>
      </dgm:t>
    </dgm:pt>
    <dgm:pt modelId="{00C18B85-F2DD-44E1-9713-135BCA0F4B00}" type="sibTrans" cxnId="{86DFC399-EBC9-4EEC-A94C-CAB677D3C161}">
      <dgm:prSet/>
      <dgm:spPr/>
      <dgm:t>
        <a:bodyPr/>
        <a:lstStyle/>
        <a:p>
          <a:endParaRPr lang="en-US"/>
        </a:p>
      </dgm:t>
    </dgm:pt>
    <dgm:pt modelId="{994E273A-C5FB-4AD5-8BAB-937299142522}">
      <dgm:prSet phldrT="[Text]"/>
      <dgm:spPr/>
      <dgm:t>
        <a:bodyPr/>
        <a:lstStyle/>
        <a:p>
          <a:r>
            <a:rPr lang="en-US" dirty="0"/>
            <a:t>Does person answering the phone know pregnant patients can receive care?</a:t>
          </a:r>
        </a:p>
      </dgm:t>
    </dgm:pt>
    <dgm:pt modelId="{75A4DCDC-44A4-449A-9B87-D70A1B1BCF1E}" type="parTrans" cxnId="{DF6E1440-4930-498D-BC84-CFC9976E9699}">
      <dgm:prSet/>
      <dgm:spPr/>
      <dgm:t>
        <a:bodyPr/>
        <a:lstStyle/>
        <a:p>
          <a:endParaRPr lang="en-US"/>
        </a:p>
      </dgm:t>
    </dgm:pt>
    <dgm:pt modelId="{08F47C40-5990-426D-9B5D-7CBA8ABA8BC2}" type="sibTrans" cxnId="{DF6E1440-4930-498D-BC84-CFC9976E9699}">
      <dgm:prSet/>
      <dgm:spPr/>
      <dgm:t>
        <a:bodyPr/>
        <a:lstStyle/>
        <a:p>
          <a:endParaRPr lang="en-US"/>
        </a:p>
      </dgm:t>
    </dgm:pt>
    <dgm:pt modelId="{95507894-E5A6-4877-8902-9C7B7516D81B}">
      <dgm:prSet phldrT="[Text]"/>
      <dgm:spPr/>
      <dgm:t>
        <a:bodyPr/>
        <a:lstStyle/>
        <a:p>
          <a:r>
            <a:rPr lang="en-US" dirty="0"/>
            <a:t>Did the patient attend the appointment? Re-schedule?</a:t>
          </a:r>
        </a:p>
      </dgm:t>
    </dgm:pt>
    <dgm:pt modelId="{CC5485D7-6419-4554-BB2C-25D2DC609A87}" type="parTrans" cxnId="{8901EE3A-85C8-4FA0-9982-955019F62F85}">
      <dgm:prSet/>
      <dgm:spPr/>
      <dgm:t>
        <a:bodyPr/>
        <a:lstStyle/>
        <a:p>
          <a:endParaRPr lang="en-US"/>
        </a:p>
      </dgm:t>
    </dgm:pt>
    <dgm:pt modelId="{76CCA881-CABB-4F99-859E-86BF6C9B9F64}" type="sibTrans" cxnId="{8901EE3A-85C8-4FA0-9982-955019F62F85}">
      <dgm:prSet/>
      <dgm:spPr/>
      <dgm:t>
        <a:bodyPr/>
        <a:lstStyle/>
        <a:p>
          <a:endParaRPr lang="en-US"/>
        </a:p>
      </dgm:t>
    </dgm:pt>
    <dgm:pt modelId="{1F8C5462-9EB2-4B66-8EB5-771EF865A483}">
      <dgm:prSet phldrT="[Text]"/>
      <dgm:spPr/>
      <dgm:t>
        <a:bodyPr/>
        <a:lstStyle/>
        <a:p>
          <a:r>
            <a:rPr lang="en-US" dirty="0"/>
            <a:t>Does the patient have coverage to complete a Tx </a:t>
          </a:r>
          <a:r>
            <a:rPr lang="en-US"/>
            <a:t>plan?</a:t>
          </a:r>
          <a:endParaRPr lang="en-US" dirty="0"/>
        </a:p>
      </dgm:t>
    </dgm:pt>
    <dgm:pt modelId="{265B11D2-F5AB-46E6-8BEF-95700C7951C7}" type="parTrans" cxnId="{470C3BBB-71F4-418A-8ED2-F47B96FF2075}">
      <dgm:prSet/>
      <dgm:spPr/>
      <dgm:t>
        <a:bodyPr/>
        <a:lstStyle/>
        <a:p>
          <a:endParaRPr lang="en-US"/>
        </a:p>
      </dgm:t>
    </dgm:pt>
    <dgm:pt modelId="{B67D03CD-EDFF-44E5-9DC1-0C854D4557AB}" type="sibTrans" cxnId="{470C3BBB-71F4-418A-8ED2-F47B96FF2075}">
      <dgm:prSet/>
      <dgm:spPr/>
      <dgm:t>
        <a:bodyPr/>
        <a:lstStyle/>
        <a:p>
          <a:endParaRPr lang="en-US"/>
        </a:p>
      </dgm:t>
    </dgm:pt>
    <dgm:pt modelId="{7FA50AAA-626D-4F42-A88B-417544668948}">
      <dgm:prSet/>
      <dgm:spPr/>
      <dgm:t>
        <a:bodyPr/>
        <a:lstStyle/>
        <a:p>
          <a:r>
            <a:rPr lang="en-US" dirty="0"/>
            <a:t>Are referrals effective- are the patients going when we refer?</a:t>
          </a:r>
        </a:p>
      </dgm:t>
    </dgm:pt>
    <dgm:pt modelId="{F23A4A9B-D6A0-4D91-B4A6-EC010F6ABB8D}" type="parTrans" cxnId="{77C4BC7B-F8C1-402A-81AC-EEC21194809F}">
      <dgm:prSet/>
      <dgm:spPr/>
      <dgm:t>
        <a:bodyPr/>
        <a:lstStyle/>
        <a:p>
          <a:endParaRPr lang="en-US"/>
        </a:p>
      </dgm:t>
    </dgm:pt>
    <dgm:pt modelId="{7337421A-09A7-4584-919F-767A7C296750}" type="sibTrans" cxnId="{77C4BC7B-F8C1-402A-81AC-EEC21194809F}">
      <dgm:prSet/>
      <dgm:spPr/>
      <dgm:t>
        <a:bodyPr/>
        <a:lstStyle/>
        <a:p>
          <a:endParaRPr lang="en-US"/>
        </a:p>
      </dgm:t>
    </dgm:pt>
    <dgm:pt modelId="{26158D77-6A67-4B23-BBB1-0425851E434C}">
      <dgm:prSet phldrT="[Text]"/>
      <dgm:spPr/>
      <dgm:t>
        <a:bodyPr/>
        <a:lstStyle/>
        <a:p>
          <a:r>
            <a:rPr lang="en-US"/>
            <a:t>Does </a:t>
          </a:r>
          <a:r>
            <a:rPr lang="en-US" dirty="0"/>
            <a:t>dentist know it’s safe to treat throughout pregnancy?</a:t>
          </a:r>
        </a:p>
      </dgm:t>
    </dgm:pt>
    <dgm:pt modelId="{964D3CFC-0AB7-4ECF-8F5F-D21172E4D08A}" type="parTrans" cxnId="{776E4521-ADFC-4494-BCE1-8EC792639092}">
      <dgm:prSet/>
      <dgm:spPr/>
      <dgm:t>
        <a:bodyPr/>
        <a:lstStyle/>
        <a:p>
          <a:endParaRPr lang="en-US"/>
        </a:p>
      </dgm:t>
    </dgm:pt>
    <dgm:pt modelId="{49A1398B-B05B-4AA9-9D0B-405A4CE418E1}" type="sibTrans" cxnId="{776E4521-ADFC-4494-BCE1-8EC792639092}">
      <dgm:prSet/>
      <dgm:spPr/>
      <dgm:t>
        <a:bodyPr/>
        <a:lstStyle/>
        <a:p>
          <a:endParaRPr lang="en-US"/>
        </a:p>
      </dgm:t>
    </dgm:pt>
    <dgm:pt modelId="{B02F4539-D1FB-4FA5-895C-8F5AB2390B49}">
      <dgm:prSet phldrT="[Text]"/>
      <dgm:spPr/>
      <dgm:t>
        <a:bodyPr/>
        <a:lstStyle/>
        <a:p>
          <a:r>
            <a:rPr lang="en-US" dirty="0"/>
            <a:t>Does the practice share information back to OB?</a:t>
          </a:r>
        </a:p>
      </dgm:t>
    </dgm:pt>
    <dgm:pt modelId="{1921E64E-88CB-45E0-942A-2E613DE5EB7B}" type="parTrans" cxnId="{D21C36DA-0DD7-46E2-90FA-979A1B611A39}">
      <dgm:prSet/>
      <dgm:spPr/>
      <dgm:t>
        <a:bodyPr/>
        <a:lstStyle/>
        <a:p>
          <a:endParaRPr lang="en-US"/>
        </a:p>
      </dgm:t>
    </dgm:pt>
    <dgm:pt modelId="{30453A7C-C976-4D90-A66C-67151ED88A0C}" type="sibTrans" cxnId="{D21C36DA-0DD7-46E2-90FA-979A1B611A39}">
      <dgm:prSet/>
      <dgm:spPr/>
      <dgm:t>
        <a:bodyPr/>
        <a:lstStyle/>
        <a:p>
          <a:endParaRPr lang="en-US"/>
        </a:p>
      </dgm:t>
    </dgm:pt>
    <dgm:pt modelId="{C78CED9E-3F84-44FC-B0C8-CC112E0F1A42}">
      <dgm:prSet phldrT="[Text]"/>
      <dgm:spPr/>
      <dgm:t>
        <a:bodyPr/>
        <a:lstStyle/>
        <a:p>
          <a:r>
            <a:rPr lang="en-US" dirty="0"/>
            <a:t>Are there other reasons a patient wouldn’t return? Mental health?</a:t>
          </a:r>
        </a:p>
      </dgm:t>
    </dgm:pt>
    <dgm:pt modelId="{8876FEAC-8416-452E-8FD8-4B0EF50FAFBB}" type="sibTrans" cxnId="{4B68AFFF-42B6-40D3-B3DD-72DFF80BCC29}">
      <dgm:prSet/>
      <dgm:spPr/>
      <dgm:t>
        <a:bodyPr/>
        <a:lstStyle/>
        <a:p>
          <a:endParaRPr lang="en-US"/>
        </a:p>
      </dgm:t>
    </dgm:pt>
    <dgm:pt modelId="{49385123-D5EF-4E79-8952-C996741F2027}" type="parTrans" cxnId="{4B68AFFF-42B6-40D3-B3DD-72DFF80BCC29}">
      <dgm:prSet/>
      <dgm:spPr/>
      <dgm:t>
        <a:bodyPr/>
        <a:lstStyle/>
        <a:p>
          <a:endParaRPr lang="en-US"/>
        </a:p>
      </dgm:t>
    </dgm:pt>
    <dgm:pt modelId="{DAA0C0C6-81E7-4DC2-9D18-8F3AFE7D1B28}">
      <dgm:prSet phldrT="[Text]"/>
      <dgm:spPr/>
      <dgm:t>
        <a:bodyPr/>
        <a:lstStyle/>
        <a:p>
          <a:r>
            <a:rPr lang="en-US" dirty="0"/>
            <a:t>How does the practice handle no-show rates?</a:t>
          </a:r>
        </a:p>
      </dgm:t>
    </dgm:pt>
    <dgm:pt modelId="{266D0E4F-1FA9-4F18-9A12-B1BBF393D2E1}" type="parTrans" cxnId="{08C560D8-1283-4C4E-AB73-E035BBBD6538}">
      <dgm:prSet/>
      <dgm:spPr/>
      <dgm:t>
        <a:bodyPr/>
        <a:lstStyle/>
        <a:p>
          <a:endParaRPr lang="en-US"/>
        </a:p>
      </dgm:t>
    </dgm:pt>
    <dgm:pt modelId="{158B6C4F-B17B-4651-B019-612B6DA02546}" type="sibTrans" cxnId="{08C560D8-1283-4C4E-AB73-E035BBBD6538}">
      <dgm:prSet/>
      <dgm:spPr/>
      <dgm:t>
        <a:bodyPr/>
        <a:lstStyle/>
        <a:p>
          <a:endParaRPr lang="en-US"/>
        </a:p>
      </dgm:t>
    </dgm:pt>
    <dgm:pt modelId="{9D5418DF-0530-4048-80E3-8F30FD77AACC}">
      <dgm:prSet phldrT="[Text]"/>
      <dgm:spPr/>
      <dgm:t>
        <a:bodyPr/>
        <a:lstStyle/>
        <a:p>
          <a:r>
            <a:rPr lang="en-US" dirty="0"/>
            <a:t>Is the patient told where else to go for help?</a:t>
          </a:r>
        </a:p>
      </dgm:t>
    </dgm:pt>
    <dgm:pt modelId="{EFC7CDB8-C98F-4233-8124-5777A4551D23}" type="parTrans" cxnId="{933BEA2C-79A4-44AB-917A-9C8F0CECC9D8}">
      <dgm:prSet/>
      <dgm:spPr/>
      <dgm:t>
        <a:bodyPr/>
        <a:lstStyle/>
        <a:p>
          <a:endParaRPr lang="en-US"/>
        </a:p>
      </dgm:t>
    </dgm:pt>
    <dgm:pt modelId="{98594084-0511-4115-8411-893F84E2B039}" type="sibTrans" cxnId="{933BEA2C-79A4-44AB-917A-9C8F0CECC9D8}">
      <dgm:prSet/>
      <dgm:spPr/>
      <dgm:t>
        <a:bodyPr/>
        <a:lstStyle/>
        <a:p>
          <a:endParaRPr lang="en-US"/>
        </a:p>
      </dgm:t>
    </dgm:pt>
    <dgm:pt modelId="{5B00C76C-8BD1-4284-87CD-BF7745E78960}">
      <dgm:prSet phldrT="[Text]"/>
      <dgm:spPr/>
      <dgm:t>
        <a:bodyPr/>
        <a:lstStyle/>
        <a:p>
          <a:r>
            <a:rPr lang="en-US" dirty="0"/>
            <a:t>Who does the program serve? All pregnant women?</a:t>
          </a:r>
        </a:p>
      </dgm:t>
    </dgm:pt>
    <dgm:pt modelId="{2EC3EBAA-C0E9-4841-BD61-DEECE8EAA8DD}" type="parTrans" cxnId="{E75E1C71-22BB-4345-95A2-994A36CE804A}">
      <dgm:prSet/>
      <dgm:spPr/>
      <dgm:t>
        <a:bodyPr/>
        <a:lstStyle/>
        <a:p>
          <a:endParaRPr lang="en-US"/>
        </a:p>
      </dgm:t>
    </dgm:pt>
    <dgm:pt modelId="{B0C2ECE7-604D-4E18-91EA-70762D1FF09F}" type="sibTrans" cxnId="{E75E1C71-22BB-4345-95A2-994A36CE804A}">
      <dgm:prSet/>
      <dgm:spPr/>
      <dgm:t>
        <a:bodyPr/>
        <a:lstStyle/>
        <a:p>
          <a:endParaRPr lang="en-US"/>
        </a:p>
      </dgm:t>
    </dgm:pt>
    <dgm:pt modelId="{6E3084F8-1802-4384-BAC1-9EA60BD74EA9}">
      <dgm:prSet phldrT="[Text]"/>
      <dgm:spPr/>
      <dgm:t>
        <a:bodyPr/>
        <a:lstStyle/>
        <a:p>
          <a:r>
            <a:rPr lang="en-US" dirty="0"/>
            <a:t>How are professionals trained?</a:t>
          </a:r>
        </a:p>
      </dgm:t>
    </dgm:pt>
    <dgm:pt modelId="{0AA44281-6EBE-4042-81BF-90E585D34984}" type="parTrans" cxnId="{C498F095-223F-47F3-8612-4CAC339BB245}">
      <dgm:prSet/>
      <dgm:spPr/>
      <dgm:t>
        <a:bodyPr/>
        <a:lstStyle/>
        <a:p>
          <a:endParaRPr lang="en-US"/>
        </a:p>
      </dgm:t>
    </dgm:pt>
    <dgm:pt modelId="{0C8D4AA3-EB3F-4DFB-8FB5-2CC3D109845A}" type="sibTrans" cxnId="{C498F095-223F-47F3-8612-4CAC339BB245}">
      <dgm:prSet/>
      <dgm:spPr/>
      <dgm:t>
        <a:bodyPr/>
        <a:lstStyle/>
        <a:p>
          <a:endParaRPr lang="en-US"/>
        </a:p>
      </dgm:t>
    </dgm:pt>
    <dgm:pt modelId="{8C98352C-C5D4-4B96-A356-FB42E3516D7A}">
      <dgm:prSet phldrT="[Text]"/>
      <dgm:spPr/>
      <dgm:t>
        <a:bodyPr/>
        <a:lstStyle/>
        <a:p>
          <a:r>
            <a:rPr lang="en-US" dirty="0"/>
            <a:t>What’s the turnover?</a:t>
          </a:r>
        </a:p>
      </dgm:t>
    </dgm:pt>
    <dgm:pt modelId="{D7ACF19C-6500-4ED7-98EE-4640A0FC9912}" type="parTrans" cxnId="{FCA29019-9E07-4C34-8E3A-FE7B33F055C3}">
      <dgm:prSet/>
      <dgm:spPr/>
      <dgm:t>
        <a:bodyPr/>
        <a:lstStyle/>
        <a:p>
          <a:endParaRPr lang="en-US"/>
        </a:p>
      </dgm:t>
    </dgm:pt>
    <dgm:pt modelId="{A12C56D8-3DEE-49F8-8F4D-E86E21302E5F}" type="sibTrans" cxnId="{FCA29019-9E07-4C34-8E3A-FE7B33F055C3}">
      <dgm:prSet/>
      <dgm:spPr/>
      <dgm:t>
        <a:bodyPr/>
        <a:lstStyle/>
        <a:p>
          <a:endParaRPr lang="en-US"/>
        </a:p>
      </dgm:t>
    </dgm:pt>
    <dgm:pt modelId="{72291CFA-7714-4BA7-B046-0619F9B4E1F8}">
      <dgm:prSet phldrT="[Text]"/>
      <dgm:spPr/>
      <dgm:t>
        <a:bodyPr/>
        <a:lstStyle/>
        <a:p>
          <a:r>
            <a:rPr lang="en-US" dirty="0"/>
            <a:t>Does education level impact guidance provided?</a:t>
          </a:r>
        </a:p>
      </dgm:t>
    </dgm:pt>
    <dgm:pt modelId="{99F94123-702A-46CB-B628-3D0077FF4D23}" type="parTrans" cxnId="{429FAF93-E749-4626-8CC0-C070D8C2FFEB}">
      <dgm:prSet/>
      <dgm:spPr/>
      <dgm:t>
        <a:bodyPr/>
        <a:lstStyle/>
        <a:p>
          <a:endParaRPr lang="en-US"/>
        </a:p>
      </dgm:t>
    </dgm:pt>
    <dgm:pt modelId="{BC90217E-0156-4CD0-8F42-AED9763BAFDA}" type="sibTrans" cxnId="{429FAF93-E749-4626-8CC0-C070D8C2FFEB}">
      <dgm:prSet/>
      <dgm:spPr/>
      <dgm:t>
        <a:bodyPr/>
        <a:lstStyle/>
        <a:p>
          <a:endParaRPr lang="en-US"/>
        </a:p>
      </dgm:t>
    </dgm:pt>
    <dgm:pt modelId="{28EFCF6D-ABD4-4E22-AB31-DCEC79D246D8}">
      <dgm:prSet phldrT="[Text]"/>
      <dgm:spPr/>
      <dgm:t>
        <a:bodyPr/>
        <a:lstStyle/>
        <a:p>
          <a:r>
            <a:rPr lang="en-US" dirty="0"/>
            <a:t>What should they tell parents? How?</a:t>
          </a:r>
        </a:p>
      </dgm:t>
    </dgm:pt>
    <dgm:pt modelId="{37735AFA-66B7-49AD-B752-D16686AC1098}" type="parTrans" cxnId="{B3F6C178-96F7-458C-B07A-424F4A172660}">
      <dgm:prSet/>
      <dgm:spPr/>
      <dgm:t>
        <a:bodyPr/>
        <a:lstStyle/>
        <a:p>
          <a:endParaRPr lang="en-US"/>
        </a:p>
      </dgm:t>
    </dgm:pt>
    <dgm:pt modelId="{41986AED-1C11-466F-A96A-18E03F48DACD}" type="sibTrans" cxnId="{B3F6C178-96F7-458C-B07A-424F4A172660}">
      <dgm:prSet/>
      <dgm:spPr/>
      <dgm:t>
        <a:bodyPr/>
        <a:lstStyle/>
        <a:p>
          <a:endParaRPr lang="en-US"/>
        </a:p>
      </dgm:t>
    </dgm:pt>
    <dgm:pt modelId="{2ACA96CB-D73C-4EB9-B01E-59D4277D8D70}">
      <dgm:prSet phldrT="[Text]"/>
      <dgm:spPr/>
      <dgm:t>
        <a:bodyPr/>
        <a:lstStyle/>
        <a:p>
          <a:r>
            <a:rPr lang="en-US" dirty="0"/>
            <a:t>How will professionals answer questions about clinical matters? Insurance?</a:t>
          </a:r>
        </a:p>
      </dgm:t>
    </dgm:pt>
    <dgm:pt modelId="{3BCD8FF2-2809-45A7-A871-300217C13B9F}" type="parTrans" cxnId="{A5624691-D0BB-4F93-A36F-EF3C5DF0C46D}">
      <dgm:prSet/>
      <dgm:spPr/>
      <dgm:t>
        <a:bodyPr/>
        <a:lstStyle/>
        <a:p>
          <a:endParaRPr lang="en-US"/>
        </a:p>
      </dgm:t>
    </dgm:pt>
    <dgm:pt modelId="{F0A086E6-E644-4EF3-A362-79CF9F4C4BCE}" type="sibTrans" cxnId="{A5624691-D0BB-4F93-A36F-EF3C5DF0C46D}">
      <dgm:prSet/>
      <dgm:spPr/>
      <dgm:t>
        <a:bodyPr/>
        <a:lstStyle/>
        <a:p>
          <a:endParaRPr lang="en-US"/>
        </a:p>
      </dgm:t>
    </dgm:pt>
    <dgm:pt modelId="{E5B0878B-C54F-4CD7-B941-FB8D00B0E90C}">
      <dgm:prSet phldrT="[Text]"/>
      <dgm:spPr/>
      <dgm:t>
        <a:bodyPr/>
        <a:lstStyle/>
        <a:p>
          <a:r>
            <a:rPr lang="en-US" dirty="0"/>
            <a:t>OB refers pregnant patient</a:t>
          </a:r>
        </a:p>
      </dgm:t>
    </dgm:pt>
    <dgm:pt modelId="{6414CF69-6D89-4ED2-BBFD-E800B1ECB6B3}" type="parTrans" cxnId="{AE349DA1-CAEA-4638-A811-47052333ACA4}">
      <dgm:prSet/>
      <dgm:spPr/>
      <dgm:t>
        <a:bodyPr/>
        <a:lstStyle/>
        <a:p>
          <a:endParaRPr lang="en-US"/>
        </a:p>
      </dgm:t>
    </dgm:pt>
    <dgm:pt modelId="{78607CA1-50A0-471D-ADC3-BFBDEF8BAE0D}" type="sibTrans" cxnId="{AE349DA1-CAEA-4638-A811-47052333ACA4}">
      <dgm:prSet/>
      <dgm:spPr/>
      <dgm:t>
        <a:bodyPr/>
        <a:lstStyle/>
        <a:p>
          <a:endParaRPr lang="en-US"/>
        </a:p>
      </dgm:t>
    </dgm:pt>
    <dgm:pt modelId="{0210F800-DF0C-4245-9628-8CF9AB8C2AF1}">
      <dgm:prSet phldrT="[Text]"/>
      <dgm:spPr/>
      <dgm:t>
        <a:bodyPr/>
        <a:lstStyle/>
        <a:p>
          <a:r>
            <a:rPr lang="en-US" dirty="0"/>
            <a:t>Can we tell if education is actually provided/ referrals made?</a:t>
          </a:r>
        </a:p>
      </dgm:t>
    </dgm:pt>
    <dgm:pt modelId="{3A09130E-C9AC-4E22-9496-26FCAF179CAC}" type="parTrans" cxnId="{193C7120-1748-4A9C-AFC3-CE2EB8F14457}">
      <dgm:prSet/>
      <dgm:spPr/>
    </dgm:pt>
    <dgm:pt modelId="{34D0414C-46E3-43C9-B3A9-72271FB4E9DB}" type="sibTrans" cxnId="{193C7120-1748-4A9C-AFC3-CE2EB8F14457}">
      <dgm:prSet/>
      <dgm:spPr/>
    </dgm:pt>
    <dgm:pt modelId="{18BF06E1-4231-4130-A568-036A5A8FEE9D}">
      <dgm:prSet phldrT="[Text]"/>
      <dgm:spPr/>
      <dgm:t>
        <a:bodyPr/>
        <a:lstStyle/>
        <a:p>
          <a:r>
            <a:rPr lang="en-US" dirty="0"/>
            <a:t>How much information is too much for parents?</a:t>
          </a:r>
        </a:p>
      </dgm:t>
    </dgm:pt>
    <dgm:pt modelId="{1D52B83A-D628-446B-9CE3-9283D76DE55E}" type="parTrans" cxnId="{8DF8D66D-326F-46FB-AD72-D195A97D873B}">
      <dgm:prSet/>
      <dgm:spPr/>
    </dgm:pt>
    <dgm:pt modelId="{62637400-12BD-40C5-9669-013552489798}" type="sibTrans" cxnId="{8DF8D66D-326F-46FB-AD72-D195A97D873B}">
      <dgm:prSet/>
      <dgm:spPr/>
    </dgm:pt>
    <dgm:pt modelId="{DB325536-F511-4A05-819C-1B10B9E69E68}">
      <dgm:prSet phldrT="[Text]"/>
      <dgm:spPr/>
      <dgm:t>
        <a:bodyPr/>
        <a:lstStyle/>
        <a:p>
          <a:r>
            <a:rPr lang="en-US" dirty="0"/>
            <a:t>How frequently should they re-refer?</a:t>
          </a:r>
        </a:p>
      </dgm:t>
    </dgm:pt>
    <dgm:pt modelId="{B2332DDE-3BE6-4C18-9023-AB44787A2D92}" type="parTrans" cxnId="{B4B152EE-C03C-4298-923F-4CED61B69DDC}">
      <dgm:prSet/>
      <dgm:spPr/>
    </dgm:pt>
    <dgm:pt modelId="{449EBBB8-7C5F-490B-9536-5FFEE24DB0D2}" type="sibTrans" cxnId="{B4B152EE-C03C-4298-923F-4CED61B69DDC}">
      <dgm:prSet/>
      <dgm:spPr/>
    </dgm:pt>
    <dgm:pt modelId="{F0D3ACFD-1215-48C2-8F2B-2EAC4C598162}">
      <dgm:prSet phldrT="[Text]"/>
      <dgm:spPr/>
      <dgm:t>
        <a:bodyPr/>
        <a:lstStyle/>
        <a:p>
          <a:r>
            <a:rPr lang="en-US" dirty="0"/>
            <a:t>Are there oral health care centers to refer to?</a:t>
          </a:r>
        </a:p>
      </dgm:t>
    </dgm:pt>
    <dgm:pt modelId="{D4770D73-A127-4E79-A229-878E49659143}" type="parTrans" cxnId="{C646E95A-7BEC-4F53-BB97-5FE5BB60E137}">
      <dgm:prSet/>
      <dgm:spPr/>
    </dgm:pt>
    <dgm:pt modelId="{87F0259D-5842-43A4-9451-C551AE8C7590}" type="sibTrans" cxnId="{C646E95A-7BEC-4F53-BB97-5FE5BB60E137}">
      <dgm:prSet/>
      <dgm:spPr/>
    </dgm:pt>
    <dgm:pt modelId="{A6AF22F7-AE00-4B4C-9C14-E4C4CD2797A2}">
      <dgm:prSet phldrT="[Text]"/>
      <dgm:spPr/>
      <dgm:t>
        <a:bodyPr/>
        <a:lstStyle/>
        <a:p>
          <a:r>
            <a:rPr lang="en-US" dirty="0"/>
            <a:t>What could take priority?</a:t>
          </a:r>
        </a:p>
      </dgm:t>
    </dgm:pt>
    <dgm:pt modelId="{AD4DDB67-C824-4AC9-AAE5-E13C7B4DF247}" type="parTrans" cxnId="{B1B8B32C-14D6-4693-994C-7DB07D8F04A3}">
      <dgm:prSet/>
      <dgm:spPr/>
    </dgm:pt>
    <dgm:pt modelId="{833C5291-E9C5-4FE2-95EE-AD83955B05A6}" type="sibTrans" cxnId="{B1B8B32C-14D6-4693-994C-7DB07D8F04A3}">
      <dgm:prSet/>
      <dgm:spPr/>
    </dgm:pt>
    <dgm:pt modelId="{D1AD8DEE-3B2B-4D53-ACC6-CBE1218F6EEF}" type="pres">
      <dgm:prSet presAssocID="{A29B9393-5805-40B9-BF2C-11AA1BD2E581}" presName="theList" presStyleCnt="0">
        <dgm:presLayoutVars>
          <dgm:dir/>
          <dgm:animLvl val="lvl"/>
          <dgm:resizeHandles val="exact"/>
        </dgm:presLayoutVars>
      </dgm:prSet>
      <dgm:spPr/>
    </dgm:pt>
    <dgm:pt modelId="{AF86FADC-C463-4F49-AE86-939C41198ED7}" type="pres">
      <dgm:prSet presAssocID="{80D12A0E-5F8C-4332-857F-87D9305F82B3}" presName="compNode" presStyleCnt="0"/>
      <dgm:spPr/>
    </dgm:pt>
    <dgm:pt modelId="{F4B27B0C-22F7-4122-9223-D647BB868460}" type="pres">
      <dgm:prSet presAssocID="{80D12A0E-5F8C-4332-857F-87D9305F82B3}" presName="aNode" presStyleLbl="bgShp" presStyleIdx="0" presStyleCnt="3"/>
      <dgm:spPr/>
    </dgm:pt>
    <dgm:pt modelId="{52316B3E-F119-4EA6-8E69-EB3025978033}" type="pres">
      <dgm:prSet presAssocID="{80D12A0E-5F8C-4332-857F-87D9305F82B3}" presName="textNode" presStyleLbl="bgShp" presStyleIdx="0" presStyleCnt="3"/>
      <dgm:spPr/>
    </dgm:pt>
    <dgm:pt modelId="{7A7CCFCF-D366-4AD0-9BC6-EECC2F816A0E}" type="pres">
      <dgm:prSet presAssocID="{80D12A0E-5F8C-4332-857F-87D9305F82B3}" presName="compChildNode" presStyleCnt="0"/>
      <dgm:spPr/>
    </dgm:pt>
    <dgm:pt modelId="{6C28E463-DA39-4909-804F-F92B7241A709}" type="pres">
      <dgm:prSet presAssocID="{80D12A0E-5F8C-4332-857F-87D9305F82B3}" presName="theInnerList" presStyleCnt="0"/>
      <dgm:spPr/>
    </dgm:pt>
    <dgm:pt modelId="{41F713FD-9A1E-47D1-8359-86ED3D630BC8}" type="pres">
      <dgm:prSet presAssocID="{5B00C76C-8BD1-4284-87CD-BF7745E78960}" presName="childNode" presStyleLbl="node1" presStyleIdx="0" presStyleCnt="33">
        <dgm:presLayoutVars>
          <dgm:bulletEnabled val="1"/>
        </dgm:presLayoutVars>
      </dgm:prSet>
      <dgm:spPr/>
    </dgm:pt>
    <dgm:pt modelId="{83F3D7A5-56A8-4185-8F1A-692086BAD260}" type="pres">
      <dgm:prSet presAssocID="{5B00C76C-8BD1-4284-87CD-BF7745E78960}" presName="aSpace2" presStyleCnt="0"/>
      <dgm:spPr/>
    </dgm:pt>
    <dgm:pt modelId="{D2F00287-4302-4D02-955B-63C707D58611}" type="pres">
      <dgm:prSet presAssocID="{6E3084F8-1802-4384-BAC1-9EA60BD74EA9}" presName="childNode" presStyleLbl="node1" presStyleIdx="1" presStyleCnt="33">
        <dgm:presLayoutVars>
          <dgm:bulletEnabled val="1"/>
        </dgm:presLayoutVars>
      </dgm:prSet>
      <dgm:spPr/>
    </dgm:pt>
    <dgm:pt modelId="{03E0C8CF-7C72-4225-9A0D-DE979ED89897}" type="pres">
      <dgm:prSet presAssocID="{6E3084F8-1802-4384-BAC1-9EA60BD74EA9}" presName="aSpace2" presStyleCnt="0"/>
      <dgm:spPr/>
    </dgm:pt>
    <dgm:pt modelId="{B7AE1EB9-15EE-420F-921B-45976E4E85AB}" type="pres">
      <dgm:prSet presAssocID="{8C98352C-C5D4-4B96-A356-FB42E3516D7A}" presName="childNode" presStyleLbl="node1" presStyleIdx="2" presStyleCnt="33">
        <dgm:presLayoutVars>
          <dgm:bulletEnabled val="1"/>
        </dgm:presLayoutVars>
      </dgm:prSet>
      <dgm:spPr/>
    </dgm:pt>
    <dgm:pt modelId="{D0D4465D-18EC-4B7F-AD0F-4BE620E26770}" type="pres">
      <dgm:prSet presAssocID="{8C98352C-C5D4-4B96-A356-FB42E3516D7A}" presName="aSpace2" presStyleCnt="0"/>
      <dgm:spPr/>
    </dgm:pt>
    <dgm:pt modelId="{3C67A156-C070-4092-9A33-41604FC8110C}" type="pres">
      <dgm:prSet presAssocID="{72291CFA-7714-4BA7-B046-0619F9B4E1F8}" presName="childNode" presStyleLbl="node1" presStyleIdx="3" presStyleCnt="33">
        <dgm:presLayoutVars>
          <dgm:bulletEnabled val="1"/>
        </dgm:presLayoutVars>
      </dgm:prSet>
      <dgm:spPr/>
    </dgm:pt>
    <dgm:pt modelId="{F245A121-47ED-4EA6-9A17-2850787FA605}" type="pres">
      <dgm:prSet presAssocID="{72291CFA-7714-4BA7-B046-0619F9B4E1F8}" presName="aSpace2" presStyleCnt="0"/>
      <dgm:spPr/>
    </dgm:pt>
    <dgm:pt modelId="{1D3A6F7F-2BFD-467B-9D4A-3F06101D1AF0}" type="pres">
      <dgm:prSet presAssocID="{0210F800-DF0C-4245-9628-8CF9AB8C2AF1}" presName="childNode" presStyleLbl="node1" presStyleIdx="4" presStyleCnt="33">
        <dgm:presLayoutVars>
          <dgm:bulletEnabled val="1"/>
        </dgm:presLayoutVars>
      </dgm:prSet>
      <dgm:spPr/>
    </dgm:pt>
    <dgm:pt modelId="{EA472AC3-DD7D-4ACA-97B3-F3FF1D486D51}" type="pres">
      <dgm:prSet presAssocID="{0210F800-DF0C-4245-9628-8CF9AB8C2AF1}" presName="aSpace2" presStyleCnt="0"/>
      <dgm:spPr/>
    </dgm:pt>
    <dgm:pt modelId="{AA6FBED1-ABAF-4A1F-83F1-29FED5E386E9}" type="pres">
      <dgm:prSet presAssocID="{28EFCF6D-ABD4-4E22-AB31-DCEC79D246D8}" presName="childNode" presStyleLbl="node1" presStyleIdx="5" presStyleCnt="33">
        <dgm:presLayoutVars>
          <dgm:bulletEnabled val="1"/>
        </dgm:presLayoutVars>
      </dgm:prSet>
      <dgm:spPr/>
    </dgm:pt>
    <dgm:pt modelId="{5DBF7177-79ED-4D79-89BF-0716BE0E0E7B}" type="pres">
      <dgm:prSet presAssocID="{28EFCF6D-ABD4-4E22-AB31-DCEC79D246D8}" presName="aSpace2" presStyleCnt="0"/>
      <dgm:spPr/>
    </dgm:pt>
    <dgm:pt modelId="{F2AF8B2E-0028-46E6-BAAE-76661D12CD4E}" type="pres">
      <dgm:prSet presAssocID="{18BF06E1-4231-4130-A568-036A5A8FEE9D}" presName="childNode" presStyleLbl="node1" presStyleIdx="6" presStyleCnt="33">
        <dgm:presLayoutVars>
          <dgm:bulletEnabled val="1"/>
        </dgm:presLayoutVars>
      </dgm:prSet>
      <dgm:spPr/>
    </dgm:pt>
    <dgm:pt modelId="{6E710E36-2279-49D3-B140-9DA316A65BAF}" type="pres">
      <dgm:prSet presAssocID="{18BF06E1-4231-4130-A568-036A5A8FEE9D}" presName="aSpace2" presStyleCnt="0"/>
      <dgm:spPr/>
    </dgm:pt>
    <dgm:pt modelId="{52EF5A21-8C4B-4C0A-A6B6-3675425FE496}" type="pres">
      <dgm:prSet presAssocID="{2ACA96CB-D73C-4EB9-B01E-59D4277D8D70}" presName="childNode" presStyleLbl="node1" presStyleIdx="7" presStyleCnt="33">
        <dgm:presLayoutVars>
          <dgm:bulletEnabled val="1"/>
        </dgm:presLayoutVars>
      </dgm:prSet>
      <dgm:spPr/>
    </dgm:pt>
    <dgm:pt modelId="{0E5F6430-5AAE-4358-82FF-CCB0EDC8BBB3}" type="pres">
      <dgm:prSet presAssocID="{2ACA96CB-D73C-4EB9-B01E-59D4277D8D70}" presName="aSpace2" presStyleCnt="0"/>
      <dgm:spPr/>
    </dgm:pt>
    <dgm:pt modelId="{6AB719CE-3DA0-4AFF-BBEB-5D9E671BCB72}" type="pres">
      <dgm:prSet presAssocID="{F0D3ACFD-1215-48C2-8F2B-2EAC4C598162}" presName="childNode" presStyleLbl="node1" presStyleIdx="8" presStyleCnt="33">
        <dgm:presLayoutVars>
          <dgm:bulletEnabled val="1"/>
        </dgm:presLayoutVars>
      </dgm:prSet>
      <dgm:spPr/>
    </dgm:pt>
    <dgm:pt modelId="{D12FD1BF-07E8-4423-AC7D-B292B8FE0741}" type="pres">
      <dgm:prSet presAssocID="{F0D3ACFD-1215-48C2-8F2B-2EAC4C598162}" presName="aSpace2" presStyleCnt="0"/>
      <dgm:spPr/>
    </dgm:pt>
    <dgm:pt modelId="{73C98140-15DF-4D54-9F01-807A910D8FD1}" type="pres">
      <dgm:prSet presAssocID="{DB325536-F511-4A05-819C-1B10B9E69E68}" presName="childNode" presStyleLbl="node1" presStyleIdx="9" presStyleCnt="33">
        <dgm:presLayoutVars>
          <dgm:bulletEnabled val="1"/>
        </dgm:presLayoutVars>
      </dgm:prSet>
      <dgm:spPr/>
    </dgm:pt>
    <dgm:pt modelId="{52EB2718-0970-4FC2-8F64-84F6D2A7B987}" type="pres">
      <dgm:prSet presAssocID="{DB325536-F511-4A05-819C-1B10B9E69E68}" presName="aSpace2" presStyleCnt="0"/>
      <dgm:spPr/>
    </dgm:pt>
    <dgm:pt modelId="{1E3A0E30-C922-4DC8-B568-B5AA3C4FCA77}" type="pres">
      <dgm:prSet presAssocID="{A6AF22F7-AE00-4B4C-9C14-E4C4CD2797A2}" presName="childNode" presStyleLbl="node1" presStyleIdx="10" presStyleCnt="33">
        <dgm:presLayoutVars>
          <dgm:bulletEnabled val="1"/>
        </dgm:presLayoutVars>
      </dgm:prSet>
      <dgm:spPr/>
    </dgm:pt>
    <dgm:pt modelId="{B3CF5F9F-3B5D-4F43-864A-36922A87E162}" type="pres">
      <dgm:prSet presAssocID="{80D12A0E-5F8C-4332-857F-87D9305F82B3}" presName="aSpace" presStyleCnt="0"/>
      <dgm:spPr/>
    </dgm:pt>
    <dgm:pt modelId="{B85590ED-5E4B-4E31-8643-7AB80C99191E}" type="pres">
      <dgm:prSet presAssocID="{E5B0878B-C54F-4CD7-B941-FB8D00B0E90C}" presName="compNode" presStyleCnt="0"/>
      <dgm:spPr/>
    </dgm:pt>
    <dgm:pt modelId="{150B3A19-4B2E-4595-BC5E-AF413D37EB56}" type="pres">
      <dgm:prSet presAssocID="{E5B0878B-C54F-4CD7-B941-FB8D00B0E90C}" presName="aNode" presStyleLbl="bgShp" presStyleIdx="1" presStyleCnt="3"/>
      <dgm:spPr/>
    </dgm:pt>
    <dgm:pt modelId="{7CEF4198-DE35-4242-B6E2-1B74A98389A5}" type="pres">
      <dgm:prSet presAssocID="{E5B0878B-C54F-4CD7-B941-FB8D00B0E90C}" presName="textNode" presStyleLbl="bgShp" presStyleIdx="1" presStyleCnt="3"/>
      <dgm:spPr/>
    </dgm:pt>
    <dgm:pt modelId="{492EF6F5-A367-4295-B358-BB0E52EE6815}" type="pres">
      <dgm:prSet presAssocID="{E5B0878B-C54F-4CD7-B941-FB8D00B0E90C}" presName="compChildNode" presStyleCnt="0"/>
      <dgm:spPr/>
    </dgm:pt>
    <dgm:pt modelId="{11FEE6A8-B582-4DCD-905C-113885DAF061}" type="pres">
      <dgm:prSet presAssocID="{E5B0878B-C54F-4CD7-B941-FB8D00B0E90C}" presName="theInnerList" presStyleCnt="0"/>
      <dgm:spPr/>
    </dgm:pt>
    <dgm:pt modelId="{066E87DC-4787-48B0-8242-6D8CF96AF080}" type="pres">
      <dgm:prSet presAssocID="{31154960-729A-4D24-BEAB-7C6551B2A0CC}" presName="childNode" presStyleLbl="node1" presStyleIdx="11" presStyleCnt="33">
        <dgm:presLayoutVars>
          <dgm:bulletEnabled val="1"/>
        </dgm:presLayoutVars>
      </dgm:prSet>
      <dgm:spPr/>
    </dgm:pt>
    <dgm:pt modelId="{4B5C45E8-E2A8-4726-A588-EF0980AF0040}" type="pres">
      <dgm:prSet presAssocID="{31154960-729A-4D24-BEAB-7C6551B2A0CC}" presName="aSpace2" presStyleCnt="0"/>
      <dgm:spPr/>
    </dgm:pt>
    <dgm:pt modelId="{019F395F-474D-4518-BB23-4076DCC4A709}" type="pres">
      <dgm:prSet presAssocID="{29D65A5F-3B15-45C7-B66A-F37E3D85BC91}" presName="childNode" presStyleLbl="node1" presStyleIdx="12" presStyleCnt="33">
        <dgm:presLayoutVars>
          <dgm:bulletEnabled val="1"/>
        </dgm:presLayoutVars>
      </dgm:prSet>
      <dgm:spPr/>
    </dgm:pt>
    <dgm:pt modelId="{6B156D17-151F-4F6A-B28A-9983FC6763B8}" type="pres">
      <dgm:prSet presAssocID="{29D65A5F-3B15-45C7-B66A-F37E3D85BC91}" presName="aSpace2" presStyleCnt="0"/>
      <dgm:spPr/>
    </dgm:pt>
    <dgm:pt modelId="{F531DDAB-7016-4C8A-A0D4-72C12E6F1C8E}" type="pres">
      <dgm:prSet presAssocID="{01D52EAF-28BB-4BAC-96B1-A5128D87C93D}" presName="childNode" presStyleLbl="node1" presStyleIdx="13" presStyleCnt="33">
        <dgm:presLayoutVars>
          <dgm:bulletEnabled val="1"/>
        </dgm:presLayoutVars>
      </dgm:prSet>
      <dgm:spPr/>
    </dgm:pt>
    <dgm:pt modelId="{7E18DC3A-1E86-4B24-814A-BF4C62310498}" type="pres">
      <dgm:prSet presAssocID="{01D52EAF-28BB-4BAC-96B1-A5128D87C93D}" presName="aSpace2" presStyleCnt="0"/>
      <dgm:spPr/>
    </dgm:pt>
    <dgm:pt modelId="{91261DA6-665D-40C6-ACF8-E4969F3B951F}" type="pres">
      <dgm:prSet presAssocID="{AB7FD0EF-8A9D-4978-A1CC-536D218285FC}" presName="childNode" presStyleLbl="node1" presStyleIdx="14" presStyleCnt="33">
        <dgm:presLayoutVars>
          <dgm:bulletEnabled val="1"/>
        </dgm:presLayoutVars>
      </dgm:prSet>
      <dgm:spPr/>
    </dgm:pt>
    <dgm:pt modelId="{8AF9570E-0BE7-4618-9917-3B2012A1B259}" type="pres">
      <dgm:prSet presAssocID="{AB7FD0EF-8A9D-4978-A1CC-536D218285FC}" presName="aSpace2" presStyleCnt="0"/>
      <dgm:spPr/>
    </dgm:pt>
    <dgm:pt modelId="{D35827BC-468E-4AC7-BC1F-5BAB481367F3}" type="pres">
      <dgm:prSet presAssocID="{DD1CAD3D-7B3A-4C26-80B2-F9684C3AF058}" presName="childNode" presStyleLbl="node1" presStyleIdx="15" presStyleCnt="33">
        <dgm:presLayoutVars>
          <dgm:bulletEnabled val="1"/>
        </dgm:presLayoutVars>
      </dgm:prSet>
      <dgm:spPr/>
    </dgm:pt>
    <dgm:pt modelId="{A98B5A76-F38E-4689-929F-B179132C33F3}" type="pres">
      <dgm:prSet presAssocID="{DD1CAD3D-7B3A-4C26-80B2-F9684C3AF058}" presName="aSpace2" presStyleCnt="0"/>
      <dgm:spPr/>
    </dgm:pt>
    <dgm:pt modelId="{087D97F7-F9AD-4B44-BAE7-612722B426C3}" type="pres">
      <dgm:prSet presAssocID="{9AC99C96-4E7C-4368-B5B7-A084674F98BD}" presName="childNode" presStyleLbl="node1" presStyleIdx="16" presStyleCnt="33">
        <dgm:presLayoutVars>
          <dgm:bulletEnabled val="1"/>
        </dgm:presLayoutVars>
      </dgm:prSet>
      <dgm:spPr/>
    </dgm:pt>
    <dgm:pt modelId="{64105C20-04C6-4B51-8B18-78138BC8EDD1}" type="pres">
      <dgm:prSet presAssocID="{9AC99C96-4E7C-4368-B5B7-A084674F98BD}" presName="aSpace2" presStyleCnt="0"/>
      <dgm:spPr/>
    </dgm:pt>
    <dgm:pt modelId="{DB778837-2DF7-4B39-8E7B-49528D13CBC2}" type="pres">
      <dgm:prSet presAssocID="{4F6788D2-EA1A-4582-B8E2-19DEDB965807}" presName="childNode" presStyleLbl="node1" presStyleIdx="17" presStyleCnt="33">
        <dgm:presLayoutVars>
          <dgm:bulletEnabled val="1"/>
        </dgm:presLayoutVars>
      </dgm:prSet>
      <dgm:spPr/>
    </dgm:pt>
    <dgm:pt modelId="{FA05EE2A-2CB8-4A3A-8A4D-4B6D8850ABD7}" type="pres">
      <dgm:prSet presAssocID="{4F6788D2-EA1A-4582-B8E2-19DEDB965807}" presName="aSpace2" presStyleCnt="0"/>
      <dgm:spPr/>
    </dgm:pt>
    <dgm:pt modelId="{7AEB150F-D943-4B6B-A07C-FE068991677D}" type="pres">
      <dgm:prSet presAssocID="{9F4D0979-E4E2-44B6-B226-EDB82F2ED766}" presName="childNode" presStyleLbl="node1" presStyleIdx="18" presStyleCnt="33">
        <dgm:presLayoutVars>
          <dgm:bulletEnabled val="1"/>
        </dgm:presLayoutVars>
      </dgm:prSet>
      <dgm:spPr/>
    </dgm:pt>
    <dgm:pt modelId="{25867AAD-7F33-4764-8BED-8C624196F47C}" type="pres">
      <dgm:prSet presAssocID="{9F4D0979-E4E2-44B6-B226-EDB82F2ED766}" presName="aSpace2" presStyleCnt="0"/>
      <dgm:spPr/>
    </dgm:pt>
    <dgm:pt modelId="{6D86F7CD-0266-479B-915C-6D2E29C5EFA8}" type="pres">
      <dgm:prSet presAssocID="{7FA50AAA-626D-4F42-A88B-417544668948}" presName="childNode" presStyleLbl="node1" presStyleIdx="19" presStyleCnt="33">
        <dgm:presLayoutVars>
          <dgm:bulletEnabled val="1"/>
        </dgm:presLayoutVars>
      </dgm:prSet>
      <dgm:spPr/>
    </dgm:pt>
    <dgm:pt modelId="{107D5CBD-EFDD-4DD1-B569-C62085DA6603}" type="pres">
      <dgm:prSet presAssocID="{7FA50AAA-626D-4F42-A88B-417544668948}" presName="aSpace2" presStyleCnt="0"/>
      <dgm:spPr/>
    </dgm:pt>
    <dgm:pt modelId="{C34817D7-AECF-4B9F-AE14-9E05093F9F2C}" type="pres">
      <dgm:prSet presAssocID="{E8F74EAB-709D-4B85-8D66-D619D376A3FC}" presName="childNode" presStyleLbl="node1" presStyleIdx="20" presStyleCnt="33">
        <dgm:presLayoutVars>
          <dgm:bulletEnabled val="1"/>
        </dgm:presLayoutVars>
      </dgm:prSet>
      <dgm:spPr/>
    </dgm:pt>
    <dgm:pt modelId="{CEE769C4-54D7-43CC-9815-B18688408C82}" type="pres">
      <dgm:prSet presAssocID="{E8F74EAB-709D-4B85-8D66-D619D376A3FC}" presName="aSpace2" presStyleCnt="0"/>
      <dgm:spPr/>
    </dgm:pt>
    <dgm:pt modelId="{1D2C25AE-B17A-4247-8B3C-07B9692072D3}" type="pres">
      <dgm:prSet presAssocID="{B5731433-6728-4487-A00B-E94F3DE508F4}" presName="childNode" presStyleLbl="node1" presStyleIdx="21" presStyleCnt="33">
        <dgm:presLayoutVars>
          <dgm:bulletEnabled val="1"/>
        </dgm:presLayoutVars>
      </dgm:prSet>
      <dgm:spPr/>
    </dgm:pt>
    <dgm:pt modelId="{8D756F1E-1F6C-4077-8AA3-376E429414D7}" type="pres">
      <dgm:prSet presAssocID="{E5B0878B-C54F-4CD7-B941-FB8D00B0E90C}" presName="aSpace" presStyleCnt="0"/>
      <dgm:spPr/>
    </dgm:pt>
    <dgm:pt modelId="{7C7007C5-FF90-474C-BADD-D0E39BD92D50}" type="pres">
      <dgm:prSet presAssocID="{FACFC638-0A70-4560-87FC-E6BD8EF5396A}" presName="compNode" presStyleCnt="0"/>
      <dgm:spPr/>
    </dgm:pt>
    <dgm:pt modelId="{8B0C8461-DA40-41CE-837C-C298704C5E79}" type="pres">
      <dgm:prSet presAssocID="{FACFC638-0A70-4560-87FC-E6BD8EF5396A}" presName="aNode" presStyleLbl="bgShp" presStyleIdx="2" presStyleCnt="3"/>
      <dgm:spPr/>
    </dgm:pt>
    <dgm:pt modelId="{D5996B3C-C770-4C08-A2AD-9829EE1E1AE7}" type="pres">
      <dgm:prSet presAssocID="{FACFC638-0A70-4560-87FC-E6BD8EF5396A}" presName="textNode" presStyleLbl="bgShp" presStyleIdx="2" presStyleCnt="3"/>
      <dgm:spPr/>
    </dgm:pt>
    <dgm:pt modelId="{FEDBF016-BF5C-4689-8969-677B44C9852C}" type="pres">
      <dgm:prSet presAssocID="{FACFC638-0A70-4560-87FC-E6BD8EF5396A}" presName="compChildNode" presStyleCnt="0"/>
      <dgm:spPr/>
    </dgm:pt>
    <dgm:pt modelId="{94D78633-83F7-4F21-8363-275D899AF252}" type="pres">
      <dgm:prSet presAssocID="{FACFC638-0A70-4560-87FC-E6BD8EF5396A}" presName="theInnerList" presStyleCnt="0"/>
      <dgm:spPr/>
    </dgm:pt>
    <dgm:pt modelId="{8FE125BE-D4A5-43B6-972E-EE925CC07767}" type="pres">
      <dgm:prSet presAssocID="{B0299A1E-2AE5-44E6-835D-D52B0381E1E6}" presName="childNode" presStyleLbl="node1" presStyleIdx="22" presStyleCnt="33">
        <dgm:presLayoutVars>
          <dgm:bulletEnabled val="1"/>
        </dgm:presLayoutVars>
      </dgm:prSet>
      <dgm:spPr/>
    </dgm:pt>
    <dgm:pt modelId="{81C2114F-A0E2-46F9-B550-08C54B23CAF4}" type="pres">
      <dgm:prSet presAssocID="{B0299A1E-2AE5-44E6-835D-D52B0381E1E6}" presName="aSpace2" presStyleCnt="0"/>
      <dgm:spPr/>
    </dgm:pt>
    <dgm:pt modelId="{34402DD2-7582-4A7F-9683-AF8E9D4C7D05}" type="pres">
      <dgm:prSet presAssocID="{26158D77-6A67-4B23-BBB1-0425851E434C}" presName="childNode" presStyleLbl="node1" presStyleIdx="23" presStyleCnt="33">
        <dgm:presLayoutVars>
          <dgm:bulletEnabled val="1"/>
        </dgm:presLayoutVars>
      </dgm:prSet>
      <dgm:spPr/>
    </dgm:pt>
    <dgm:pt modelId="{31A85EC9-34B7-4A47-8D42-C26B804E6C45}" type="pres">
      <dgm:prSet presAssocID="{26158D77-6A67-4B23-BBB1-0425851E434C}" presName="aSpace2" presStyleCnt="0"/>
      <dgm:spPr/>
    </dgm:pt>
    <dgm:pt modelId="{37887CDC-83EB-4DFD-9ABE-4B03F15C96B1}" type="pres">
      <dgm:prSet presAssocID="{994E273A-C5FB-4AD5-8BAB-937299142522}" presName="childNode" presStyleLbl="node1" presStyleIdx="24" presStyleCnt="33">
        <dgm:presLayoutVars>
          <dgm:bulletEnabled val="1"/>
        </dgm:presLayoutVars>
      </dgm:prSet>
      <dgm:spPr/>
    </dgm:pt>
    <dgm:pt modelId="{40F382CE-EA74-4B7F-A704-6685ABDB0C5D}" type="pres">
      <dgm:prSet presAssocID="{994E273A-C5FB-4AD5-8BAB-937299142522}" presName="aSpace2" presStyleCnt="0"/>
      <dgm:spPr/>
    </dgm:pt>
    <dgm:pt modelId="{6FDE9F25-2784-430F-B8E0-7390EFAEE127}" type="pres">
      <dgm:prSet presAssocID="{CBE837C8-FEE3-4848-A9FC-61A4B862C039}" presName="childNode" presStyleLbl="node1" presStyleIdx="25" presStyleCnt="33">
        <dgm:presLayoutVars>
          <dgm:bulletEnabled val="1"/>
        </dgm:presLayoutVars>
      </dgm:prSet>
      <dgm:spPr/>
    </dgm:pt>
    <dgm:pt modelId="{441A5B06-F361-4711-AF14-824BF10B8E33}" type="pres">
      <dgm:prSet presAssocID="{CBE837C8-FEE3-4848-A9FC-61A4B862C039}" presName="aSpace2" presStyleCnt="0"/>
      <dgm:spPr/>
    </dgm:pt>
    <dgm:pt modelId="{458CBD60-5161-4356-9F57-D135AF617A02}" type="pres">
      <dgm:prSet presAssocID="{9D5418DF-0530-4048-80E3-8F30FD77AACC}" presName="childNode" presStyleLbl="node1" presStyleIdx="26" presStyleCnt="33">
        <dgm:presLayoutVars>
          <dgm:bulletEnabled val="1"/>
        </dgm:presLayoutVars>
      </dgm:prSet>
      <dgm:spPr/>
    </dgm:pt>
    <dgm:pt modelId="{A33693AB-A18A-4CDA-A392-36FA66957C11}" type="pres">
      <dgm:prSet presAssocID="{9D5418DF-0530-4048-80E3-8F30FD77AACC}" presName="aSpace2" presStyleCnt="0"/>
      <dgm:spPr/>
    </dgm:pt>
    <dgm:pt modelId="{3DCB8CA3-AD91-4923-A2F1-0810E790DC30}" type="pres">
      <dgm:prSet presAssocID="{8F8B2FDF-BCC0-4C3F-9109-643277B21357}" presName="childNode" presStyleLbl="node1" presStyleIdx="27" presStyleCnt="33">
        <dgm:presLayoutVars>
          <dgm:bulletEnabled val="1"/>
        </dgm:presLayoutVars>
      </dgm:prSet>
      <dgm:spPr/>
    </dgm:pt>
    <dgm:pt modelId="{9E2CDC8E-42A6-4E5B-8980-299A4C00E928}" type="pres">
      <dgm:prSet presAssocID="{8F8B2FDF-BCC0-4C3F-9109-643277B21357}" presName="aSpace2" presStyleCnt="0"/>
      <dgm:spPr/>
    </dgm:pt>
    <dgm:pt modelId="{0D902B04-06BE-48E1-81CD-39AE4DB6BF1C}" type="pres">
      <dgm:prSet presAssocID="{95507894-E5A6-4877-8902-9C7B7516D81B}" presName="childNode" presStyleLbl="node1" presStyleIdx="28" presStyleCnt="33">
        <dgm:presLayoutVars>
          <dgm:bulletEnabled val="1"/>
        </dgm:presLayoutVars>
      </dgm:prSet>
      <dgm:spPr/>
    </dgm:pt>
    <dgm:pt modelId="{0E662AE8-9B06-40C5-972A-6D326FA5FB08}" type="pres">
      <dgm:prSet presAssocID="{95507894-E5A6-4877-8902-9C7B7516D81B}" presName="aSpace2" presStyleCnt="0"/>
      <dgm:spPr/>
    </dgm:pt>
    <dgm:pt modelId="{B20BE4E6-ED59-4032-8B82-B36938CEF232}" type="pres">
      <dgm:prSet presAssocID="{DAA0C0C6-81E7-4DC2-9D18-8F3AFE7D1B28}" presName="childNode" presStyleLbl="node1" presStyleIdx="29" presStyleCnt="33">
        <dgm:presLayoutVars>
          <dgm:bulletEnabled val="1"/>
        </dgm:presLayoutVars>
      </dgm:prSet>
      <dgm:spPr/>
    </dgm:pt>
    <dgm:pt modelId="{7905AF2C-5A9F-4F5B-8B56-D74E1101F88C}" type="pres">
      <dgm:prSet presAssocID="{DAA0C0C6-81E7-4DC2-9D18-8F3AFE7D1B28}" presName="aSpace2" presStyleCnt="0"/>
      <dgm:spPr/>
    </dgm:pt>
    <dgm:pt modelId="{42BA997A-D645-47FD-B625-A99DCF968B06}" type="pres">
      <dgm:prSet presAssocID="{1F8C5462-9EB2-4B66-8EB5-771EF865A483}" presName="childNode" presStyleLbl="node1" presStyleIdx="30" presStyleCnt="33">
        <dgm:presLayoutVars>
          <dgm:bulletEnabled val="1"/>
        </dgm:presLayoutVars>
      </dgm:prSet>
      <dgm:spPr/>
    </dgm:pt>
    <dgm:pt modelId="{3D805C0D-981D-4397-9A25-BC72F4FF5D05}" type="pres">
      <dgm:prSet presAssocID="{1F8C5462-9EB2-4B66-8EB5-771EF865A483}" presName="aSpace2" presStyleCnt="0"/>
      <dgm:spPr/>
    </dgm:pt>
    <dgm:pt modelId="{434C826C-C0F1-4605-A1F9-28509054C731}" type="pres">
      <dgm:prSet presAssocID="{C78CED9E-3F84-44FC-B0C8-CC112E0F1A42}" presName="childNode" presStyleLbl="node1" presStyleIdx="31" presStyleCnt="33">
        <dgm:presLayoutVars>
          <dgm:bulletEnabled val="1"/>
        </dgm:presLayoutVars>
      </dgm:prSet>
      <dgm:spPr/>
    </dgm:pt>
    <dgm:pt modelId="{196A8AE0-AFB1-4524-8126-5FCECEEF7D50}" type="pres">
      <dgm:prSet presAssocID="{C78CED9E-3F84-44FC-B0C8-CC112E0F1A42}" presName="aSpace2" presStyleCnt="0"/>
      <dgm:spPr/>
    </dgm:pt>
    <dgm:pt modelId="{503BD450-CEBE-4C9F-8D6D-08C493C948F4}" type="pres">
      <dgm:prSet presAssocID="{B02F4539-D1FB-4FA5-895C-8F5AB2390B49}" presName="childNode" presStyleLbl="node1" presStyleIdx="32" presStyleCnt="33">
        <dgm:presLayoutVars>
          <dgm:bulletEnabled val="1"/>
        </dgm:presLayoutVars>
      </dgm:prSet>
      <dgm:spPr/>
    </dgm:pt>
  </dgm:ptLst>
  <dgm:cxnLst>
    <dgm:cxn modelId="{A2AD2500-D50B-47E3-97DF-A84557597D67}" type="presOf" srcId="{0210F800-DF0C-4245-9628-8CF9AB8C2AF1}" destId="{1D3A6F7F-2BFD-467B-9D4A-3F06101D1AF0}" srcOrd="0" destOrd="0" presId="urn:microsoft.com/office/officeart/2005/8/layout/lProcess2"/>
    <dgm:cxn modelId="{BECD8901-5444-4038-806C-C7EA79C1EA7D}" type="presOf" srcId="{FACFC638-0A70-4560-87FC-E6BD8EF5396A}" destId="{8B0C8461-DA40-41CE-837C-C298704C5E79}" srcOrd="0" destOrd="0" presId="urn:microsoft.com/office/officeart/2005/8/layout/lProcess2"/>
    <dgm:cxn modelId="{86B53508-0372-49DD-A44F-7FDFA04185C9}" type="presOf" srcId="{72291CFA-7714-4BA7-B046-0619F9B4E1F8}" destId="{3C67A156-C070-4092-9A33-41604FC8110C}" srcOrd="0" destOrd="0" presId="urn:microsoft.com/office/officeart/2005/8/layout/lProcess2"/>
    <dgm:cxn modelId="{C9B5C408-3B54-41E0-88D8-8630648C6501}" type="presOf" srcId="{80D12A0E-5F8C-4332-857F-87D9305F82B3}" destId="{F4B27B0C-22F7-4122-9223-D647BB868460}" srcOrd="0" destOrd="0" presId="urn:microsoft.com/office/officeart/2005/8/layout/lProcess2"/>
    <dgm:cxn modelId="{B867AD0A-B124-412F-9B24-37D0189D6C26}" type="presOf" srcId="{28EFCF6D-ABD4-4E22-AB31-DCEC79D246D8}" destId="{AA6FBED1-ABAF-4A1F-83F1-29FED5E386E9}" srcOrd="0" destOrd="0" presId="urn:microsoft.com/office/officeart/2005/8/layout/lProcess2"/>
    <dgm:cxn modelId="{C90FA30C-1432-4E7E-A3F8-5EC5A625CC92}" type="presOf" srcId="{6E3084F8-1802-4384-BAC1-9EA60BD74EA9}" destId="{D2F00287-4302-4D02-955B-63C707D58611}" srcOrd="0" destOrd="0" presId="urn:microsoft.com/office/officeart/2005/8/layout/lProcess2"/>
    <dgm:cxn modelId="{852A100D-4E5B-4879-8E65-5C329E86053C}" type="presOf" srcId="{4F6788D2-EA1A-4582-B8E2-19DEDB965807}" destId="{DB778837-2DF7-4B39-8E7B-49528D13CBC2}" srcOrd="0" destOrd="0" presId="urn:microsoft.com/office/officeart/2005/8/layout/lProcess2"/>
    <dgm:cxn modelId="{10CAD413-C1B8-4C7C-96F6-141001F034F5}" type="presOf" srcId="{CBE837C8-FEE3-4848-A9FC-61A4B862C039}" destId="{6FDE9F25-2784-430F-B8E0-7390EFAEE127}" srcOrd="0" destOrd="0" presId="urn:microsoft.com/office/officeart/2005/8/layout/lProcess2"/>
    <dgm:cxn modelId="{19990E15-2E26-402C-9971-4344696C5363}" type="presOf" srcId="{26158D77-6A67-4B23-BBB1-0425851E434C}" destId="{34402DD2-7582-4A7F-9683-AF8E9D4C7D05}" srcOrd="0" destOrd="0" presId="urn:microsoft.com/office/officeart/2005/8/layout/lProcess2"/>
    <dgm:cxn modelId="{FCA29019-9E07-4C34-8E3A-FE7B33F055C3}" srcId="{80D12A0E-5F8C-4332-857F-87D9305F82B3}" destId="{8C98352C-C5D4-4B96-A356-FB42E3516D7A}" srcOrd="2" destOrd="0" parTransId="{D7ACF19C-6500-4ED7-98EE-4640A0FC9912}" sibTransId="{A12C56D8-3DEE-49F8-8F4D-E86E21302E5F}"/>
    <dgm:cxn modelId="{193C7120-1748-4A9C-AFC3-CE2EB8F14457}" srcId="{80D12A0E-5F8C-4332-857F-87D9305F82B3}" destId="{0210F800-DF0C-4245-9628-8CF9AB8C2AF1}" srcOrd="4" destOrd="0" parTransId="{3A09130E-C9AC-4E22-9496-26FCAF179CAC}" sibTransId="{34D0414C-46E3-43C9-B3A9-72271FB4E9DB}"/>
    <dgm:cxn modelId="{776E4521-ADFC-4494-BCE1-8EC792639092}" srcId="{FACFC638-0A70-4560-87FC-E6BD8EF5396A}" destId="{26158D77-6A67-4B23-BBB1-0425851E434C}" srcOrd="1" destOrd="0" parTransId="{964D3CFC-0AB7-4ECF-8F5F-D21172E4D08A}" sibTransId="{49A1398B-B05B-4AA9-9D0B-405A4CE418E1}"/>
    <dgm:cxn modelId="{45315D23-6BB7-4915-B39D-56ACF1054C4A}" type="presOf" srcId="{E5B0878B-C54F-4CD7-B941-FB8D00B0E90C}" destId="{7CEF4198-DE35-4242-B6E2-1B74A98389A5}" srcOrd="1" destOrd="0" presId="urn:microsoft.com/office/officeart/2005/8/layout/lProcess2"/>
    <dgm:cxn modelId="{A7E23C26-E2B5-45DC-B276-FBAA77BD4752}" type="presOf" srcId="{A6AF22F7-AE00-4B4C-9C14-E4C4CD2797A2}" destId="{1E3A0E30-C922-4DC8-B568-B5AA3C4FCA77}" srcOrd="0" destOrd="0" presId="urn:microsoft.com/office/officeart/2005/8/layout/lProcess2"/>
    <dgm:cxn modelId="{26724826-1B88-4D35-8F98-4F64C74C1F09}" type="presOf" srcId="{B0299A1E-2AE5-44E6-835D-D52B0381E1E6}" destId="{8FE125BE-D4A5-43B6-972E-EE925CC07767}" srcOrd="0" destOrd="0" presId="urn:microsoft.com/office/officeart/2005/8/layout/lProcess2"/>
    <dgm:cxn modelId="{95F8CF26-E6A0-4A26-96CA-B1EEF0E3C520}" srcId="{FACFC638-0A70-4560-87FC-E6BD8EF5396A}" destId="{CBE837C8-FEE3-4848-A9FC-61A4B862C039}" srcOrd="3" destOrd="0" parTransId="{4AC7BA90-8BE5-4267-8600-04CE3043BAC0}" sibTransId="{F0CD9FBC-3029-42D5-AC1E-54D28C07AFB6}"/>
    <dgm:cxn modelId="{B1B8B32C-14D6-4693-994C-7DB07D8F04A3}" srcId="{80D12A0E-5F8C-4332-857F-87D9305F82B3}" destId="{A6AF22F7-AE00-4B4C-9C14-E4C4CD2797A2}" srcOrd="10" destOrd="0" parTransId="{AD4DDB67-C824-4AC9-AAE5-E13C7B4DF247}" sibTransId="{833C5291-E9C5-4FE2-95EE-AD83955B05A6}"/>
    <dgm:cxn modelId="{933BEA2C-79A4-44AB-917A-9C8F0CECC9D8}" srcId="{FACFC638-0A70-4560-87FC-E6BD8EF5396A}" destId="{9D5418DF-0530-4048-80E3-8F30FD77AACC}" srcOrd="4" destOrd="0" parTransId="{EFC7CDB8-C98F-4233-8124-5777A4551D23}" sibTransId="{98594084-0511-4115-8411-893F84E2B039}"/>
    <dgm:cxn modelId="{0B33D82F-11CC-4A9A-BBF2-9409702B209C}" type="presOf" srcId="{2ACA96CB-D73C-4EB9-B01E-59D4277D8D70}" destId="{52EF5A21-8C4B-4C0A-A6B6-3675425FE496}" srcOrd="0" destOrd="0" presId="urn:microsoft.com/office/officeart/2005/8/layout/lProcess2"/>
    <dgm:cxn modelId="{C274F336-0E10-4BD5-96A4-C1FE712E5D9B}" type="presOf" srcId="{A29B9393-5805-40B9-BF2C-11AA1BD2E581}" destId="{D1AD8DEE-3B2B-4D53-ACC6-CBE1218F6EEF}" srcOrd="0" destOrd="0" presId="urn:microsoft.com/office/officeart/2005/8/layout/lProcess2"/>
    <dgm:cxn modelId="{9EE3C13A-0BE6-41C7-8FBD-5271C0FBCB06}" type="presOf" srcId="{C78CED9E-3F84-44FC-B0C8-CC112E0F1A42}" destId="{434C826C-C0F1-4605-A1F9-28509054C731}" srcOrd="0" destOrd="0" presId="urn:microsoft.com/office/officeart/2005/8/layout/lProcess2"/>
    <dgm:cxn modelId="{8901EE3A-85C8-4FA0-9982-955019F62F85}" srcId="{FACFC638-0A70-4560-87FC-E6BD8EF5396A}" destId="{95507894-E5A6-4877-8902-9C7B7516D81B}" srcOrd="6" destOrd="0" parTransId="{CC5485D7-6419-4554-BB2C-25D2DC609A87}" sibTransId="{76CCA881-CABB-4F99-859E-86BF6C9B9F64}"/>
    <dgm:cxn modelId="{DF6E1440-4930-498D-BC84-CFC9976E9699}" srcId="{FACFC638-0A70-4560-87FC-E6BD8EF5396A}" destId="{994E273A-C5FB-4AD5-8BAB-937299142522}" srcOrd="2" destOrd="0" parTransId="{75A4DCDC-44A4-449A-9B87-D70A1B1BCF1E}" sibTransId="{08F47C40-5990-426D-9B5D-7CBA8ABA8BC2}"/>
    <dgm:cxn modelId="{31CD105C-CAC2-497B-9239-A156766A01C9}" type="presOf" srcId="{DAA0C0C6-81E7-4DC2-9D18-8F3AFE7D1B28}" destId="{B20BE4E6-ED59-4032-8B82-B36938CEF232}" srcOrd="0" destOrd="0" presId="urn:microsoft.com/office/officeart/2005/8/layout/lProcess2"/>
    <dgm:cxn modelId="{B4892643-E5BD-45D8-A6F5-6AD63E9705C2}" type="presOf" srcId="{DB325536-F511-4A05-819C-1B10B9E69E68}" destId="{73C98140-15DF-4D54-9F01-807A910D8FD1}" srcOrd="0" destOrd="0" presId="urn:microsoft.com/office/officeart/2005/8/layout/lProcess2"/>
    <dgm:cxn modelId="{D51B3A45-BCD5-4C49-81A7-A1DF8B3709F2}" type="presOf" srcId="{DD1CAD3D-7B3A-4C26-80B2-F9684C3AF058}" destId="{D35827BC-468E-4AC7-BC1F-5BAB481367F3}" srcOrd="0" destOrd="0" presId="urn:microsoft.com/office/officeart/2005/8/layout/lProcess2"/>
    <dgm:cxn modelId="{CBD28A66-91D3-4BE6-806B-F1EE83D05099}" srcId="{E5B0878B-C54F-4CD7-B941-FB8D00B0E90C}" destId="{B5731433-6728-4487-A00B-E94F3DE508F4}" srcOrd="10" destOrd="0" parTransId="{FF0090D8-0F23-46EE-B993-F1EBB4494719}" sibTransId="{03DA080A-B3ED-4919-8CCD-86ACCA93BA2D}"/>
    <dgm:cxn modelId="{733DFB66-492E-4FC7-8676-EF13F37F0681}" srcId="{E5B0878B-C54F-4CD7-B941-FB8D00B0E90C}" destId="{DD1CAD3D-7B3A-4C26-80B2-F9684C3AF058}" srcOrd="4" destOrd="0" parTransId="{823F7EE1-4FE8-4344-A25F-6E811C0B2BA3}" sibTransId="{6D3DB783-A8C7-42B1-A88B-12153208C564}"/>
    <dgm:cxn modelId="{12085E47-2FC5-402D-94ED-4BE2E24FE094}" type="presOf" srcId="{80D12A0E-5F8C-4332-857F-87D9305F82B3}" destId="{52316B3E-F119-4EA6-8E69-EB3025978033}" srcOrd="1" destOrd="0" presId="urn:microsoft.com/office/officeart/2005/8/layout/lProcess2"/>
    <dgm:cxn modelId="{B871F34A-D876-45A2-9F76-74E50D791CB8}" type="presOf" srcId="{E5B0878B-C54F-4CD7-B941-FB8D00B0E90C}" destId="{150B3A19-4B2E-4595-BC5E-AF413D37EB56}" srcOrd="0" destOrd="0" presId="urn:microsoft.com/office/officeart/2005/8/layout/lProcess2"/>
    <dgm:cxn modelId="{9405906C-BF22-44F2-83F1-ED3CB2F569B0}" srcId="{E5B0878B-C54F-4CD7-B941-FB8D00B0E90C}" destId="{01D52EAF-28BB-4BAC-96B1-A5128D87C93D}" srcOrd="2" destOrd="0" parTransId="{FEF3CBC5-EDD0-4C97-8F9A-3268C7ACB593}" sibTransId="{D855F648-B1B3-47DC-9A2F-A32A9AF303D2}"/>
    <dgm:cxn modelId="{207F3D4D-DB0D-439D-8084-1D6E875DA1FC}" type="presOf" srcId="{29D65A5F-3B15-45C7-B66A-F37E3D85BC91}" destId="{019F395F-474D-4518-BB23-4076DCC4A709}" srcOrd="0" destOrd="0" presId="urn:microsoft.com/office/officeart/2005/8/layout/lProcess2"/>
    <dgm:cxn modelId="{8DF8D66D-326F-46FB-AD72-D195A97D873B}" srcId="{80D12A0E-5F8C-4332-857F-87D9305F82B3}" destId="{18BF06E1-4231-4130-A568-036A5A8FEE9D}" srcOrd="6" destOrd="0" parTransId="{1D52B83A-D628-446B-9CE3-9283D76DE55E}" sibTransId="{62637400-12BD-40C5-9669-013552489798}"/>
    <dgm:cxn modelId="{E75E1C71-22BB-4345-95A2-994A36CE804A}" srcId="{80D12A0E-5F8C-4332-857F-87D9305F82B3}" destId="{5B00C76C-8BD1-4284-87CD-BF7745E78960}" srcOrd="0" destOrd="0" parTransId="{2EC3EBAA-C0E9-4841-BD61-DEECE8EAA8DD}" sibTransId="{B0C2ECE7-604D-4E18-91EA-70762D1FF09F}"/>
    <dgm:cxn modelId="{A06E6874-35B9-4B93-A6D6-0FBE2A30927D}" type="presOf" srcId="{994E273A-C5FB-4AD5-8BAB-937299142522}" destId="{37887CDC-83EB-4DFD-9ABE-4B03F15C96B1}" srcOrd="0" destOrd="0" presId="urn:microsoft.com/office/officeart/2005/8/layout/lProcess2"/>
    <dgm:cxn modelId="{409BD974-DBB7-4154-A206-15776DA3EAF2}" type="presOf" srcId="{01D52EAF-28BB-4BAC-96B1-A5128D87C93D}" destId="{F531DDAB-7016-4C8A-A0D4-72C12E6F1C8E}" srcOrd="0" destOrd="0" presId="urn:microsoft.com/office/officeart/2005/8/layout/lProcess2"/>
    <dgm:cxn modelId="{FD280878-3CA9-4274-B50A-18249A1103C8}" type="presOf" srcId="{9AC99C96-4E7C-4368-B5B7-A084674F98BD}" destId="{087D97F7-F9AD-4B44-BAE7-612722B426C3}" srcOrd="0" destOrd="0" presId="urn:microsoft.com/office/officeart/2005/8/layout/lProcess2"/>
    <dgm:cxn modelId="{B3F6C178-96F7-458C-B07A-424F4A172660}" srcId="{80D12A0E-5F8C-4332-857F-87D9305F82B3}" destId="{28EFCF6D-ABD4-4E22-AB31-DCEC79D246D8}" srcOrd="5" destOrd="0" parTransId="{37735AFA-66B7-49AD-B752-D16686AC1098}" sibTransId="{41986AED-1C11-466F-A96A-18E03F48DACD}"/>
    <dgm:cxn modelId="{C646E95A-7BEC-4F53-BB97-5FE5BB60E137}" srcId="{80D12A0E-5F8C-4332-857F-87D9305F82B3}" destId="{F0D3ACFD-1215-48C2-8F2B-2EAC4C598162}" srcOrd="8" destOrd="0" parTransId="{D4770D73-A127-4E79-A229-878E49659143}" sibTransId="{87F0259D-5842-43A4-9451-C551AE8C7590}"/>
    <dgm:cxn modelId="{A659247B-1A63-4D1C-909F-CF382B1934B3}" type="presOf" srcId="{8F8B2FDF-BCC0-4C3F-9109-643277B21357}" destId="{3DCB8CA3-AD91-4923-A2F1-0810E790DC30}" srcOrd="0" destOrd="0" presId="urn:microsoft.com/office/officeart/2005/8/layout/lProcess2"/>
    <dgm:cxn modelId="{77C4BC7B-F8C1-402A-81AC-EEC21194809F}" srcId="{E5B0878B-C54F-4CD7-B941-FB8D00B0E90C}" destId="{7FA50AAA-626D-4F42-A88B-417544668948}" srcOrd="8" destOrd="0" parTransId="{F23A4A9B-D6A0-4D91-B4A6-EC010F6ABB8D}" sibTransId="{7337421A-09A7-4584-919F-767A7C296750}"/>
    <dgm:cxn modelId="{6922237E-4722-47F5-94DA-3E85AE273B94}" type="presOf" srcId="{7FA50AAA-626D-4F42-A88B-417544668948}" destId="{6D86F7CD-0266-479B-915C-6D2E29C5EFA8}" srcOrd="0" destOrd="0" presId="urn:microsoft.com/office/officeart/2005/8/layout/lProcess2"/>
    <dgm:cxn modelId="{D8A3AB7F-E058-4A05-BE38-1C0486EACA1D}" srcId="{E5B0878B-C54F-4CD7-B941-FB8D00B0E90C}" destId="{AB7FD0EF-8A9D-4978-A1CC-536D218285FC}" srcOrd="3" destOrd="0" parTransId="{9A63DB08-20A4-402C-A3CD-CC5738BE1BD6}" sibTransId="{0C468E9F-6DED-4B28-BD90-444A5E141BD9}"/>
    <dgm:cxn modelId="{D7E49580-6DD2-45FC-BB26-91ABA032EDCF}" type="presOf" srcId="{5B00C76C-8BD1-4284-87CD-BF7745E78960}" destId="{41F713FD-9A1E-47D1-8359-86ED3D630BC8}" srcOrd="0" destOrd="0" presId="urn:microsoft.com/office/officeart/2005/8/layout/lProcess2"/>
    <dgm:cxn modelId="{E71E1C83-F2C4-49EB-A37A-E7180AEEDF63}" srcId="{E5B0878B-C54F-4CD7-B941-FB8D00B0E90C}" destId="{9AC99C96-4E7C-4368-B5B7-A084674F98BD}" srcOrd="5" destOrd="0" parTransId="{35ED2013-F213-4CF3-8B63-50C7AE38297A}" sibTransId="{73AC1973-B4A5-49CF-8A54-ED3A6FDCF1DF}"/>
    <dgm:cxn modelId="{0AFF8C86-3B80-41BD-82B6-D5CBCBAB3F0E}" type="presOf" srcId="{95507894-E5A6-4877-8902-9C7B7516D81B}" destId="{0D902B04-06BE-48E1-81CD-39AE4DB6BF1C}" srcOrd="0" destOrd="0" presId="urn:microsoft.com/office/officeart/2005/8/layout/lProcess2"/>
    <dgm:cxn modelId="{28079388-35AD-4ACD-9963-B2672E096482}" type="presOf" srcId="{B5731433-6728-4487-A00B-E94F3DE508F4}" destId="{1D2C25AE-B17A-4247-8B3C-07B9692072D3}" srcOrd="0" destOrd="0" presId="urn:microsoft.com/office/officeart/2005/8/layout/lProcess2"/>
    <dgm:cxn modelId="{A5624691-D0BB-4F93-A36F-EF3C5DF0C46D}" srcId="{80D12A0E-5F8C-4332-857F-87D9305F82B3}" destId="{2ACA96CB-D73C-4EB9-B01E-59D4277D8D70}" srcOrd="7" destOrd="0" parTransId="{3BCD8FF2-2809-45A7-A871-300217C13B9F}" sibTransId="{F0A086E6-E644-4EF3-A362-79CF9F4C4BCE}"/>
    <dgm:cxn modelId="{429FAF93-E749-4626-8CC0-C070D8C2FFEB}" srcId="{80D12A0E-5F8C-4332-857F-87D9305F82B3}" destId="{72291CFA-7714-4BA7-B046-0619F9B4E1F8}" srcOrd="3" destOrd="0" parTransId="{99F94123-702A-46CB-B628-3D0077FF4D23}" sibTransId="{BC90217E-0156-4CD0-8F42-AED9763BAFDA}"/>
    <dgm:cxn modelId="{C498F095-223F-47F3-8612-4CAC339BB245}" srcId="{80D12A0E-5F8C-4332-857F-87D9305F82B3}" destId="{6E3084F8-1802-4384-BAC1-9EA60BD74EA9}" srcOrd="1" destOrd="0" parTransId="{0AA44281-6EBE-4042-81BF-90E585D34984}" sibTransId="{0C8D4AA3-EB3F-4DFB-8FB5-2CC3D109845A}"/>
    <dgm:cxn modelId="{62FD3896-A1DB-4D25-827C-1130E65FDA26}" srcId="{E5B0878B-C54F-4CD7-B941-FB8D00B0E90C}" destId="{9F4D0979-E4E2-44B6-B226-EDB82F2ED766}" srcOrd="7" destOrd="0" parTransId="{BA5390C2-6FAC-4A27-94F4-4EEC4D4C5749}" sibTransId="{9C6AD9AE-9690-4595-AEE0-603BD6F2CBB2}"/>
    <dgm:cxn modelId="{86DFC399-EBC9-4EEC-A94C-CAB677D3C161}" srcId="{FACFC638-0A70-4560-87FC-E6BD8EF5396A}" destId="{8F8B2FDF-BCC0-4C3F-9109-643277B21357}" srcOrd="5" destOrd="0" parTransId="{14296DC8-8FF7-4464-B8C2-E085ED97B114}" sibTransId="{00C18B85-F2DD-44E1-9713-135BCA0F4B00}"/>
    <dgm:cxn modelId="{4973139F-D023-4E15-A162-9790F679703C}" type="presOf" srcId="{E8F74EAB-709D-4B85-8D66-D619D376A3FC}" destId="{C34817D7-AECF-4B9F-AE14-9E05093F9F2C}" srcOrd="0" destOrd="0" presId="urn:microsoft.com/office/officeart/2005/8/layout/lProcess2"/>
    <dgm:cxn modelId="{AE349DA1-CAEA-4638-A811-47052333ACA4}" srcId="{A29B9393-5805-40B9-BF2C-11AA1BD2E581}" destId="{E5B0878B-C54F-4CD7-B941-FB8D00B0E90C}" srcOrd="1" destOrd="0" parTransId="{6414CF69-6D89-4ED2-BBFD-E800B1ECB6B3}" sibTransId="{78607CA1-50A0-471D-ADC3-BFBDEF8BAE0D}"/>
    <dgm:cxn modelId="{3DE106B4-9149-4A70-BFE0-E069B030DE7D}" type="presOf" srcId="{F0D3ACFD-1215-48C2-8F2B-2EAC4C598162}" destId="{6AB719CE-3DA0-4AFF-BBEB-5D9E671BCB72}" srcOrd="0" destOrd="0" presId="urn:microsoft.com/office/officeart/2005/8/layout/lProcess2"/>
    <dgm:cxn modelId="{4D2F42B8-C0E4-42D5-91F9-CFFB38CDD48D}" type="presOf" srcId="{FACFC638-0A70-4560-87FC-E6BD8EF5396A}" destId="{D5996B3C-C770-4C08-A2AD-9829EE1E1AE7}" srcOrd="1" destOrd="0" presId="urn:microsoft.com/office/officeart/2005/8/layout/lProcess2"/>
    <dgm:cxn modelId="{470C3BBB-71F4-418A-8ED2-F47B96FF2075}" srcId="{FACFC638-0A70-4560-87FC-E6BD8EF5396A}" destId="{1F8C5462-9EB2-4B66-8EB5-771EF865A483}" srcOrd="8" destOrd="0" parTransId="{265B11D2-F5AB-46E6-8BEF-95700C7951C7}" sibTransId="{B67D03CD-EDFF-44E5-9DC1-0C854D4557AB}"/>
    <dgm:cxn modelId="{9DF193BD-8408-4767-BD86-AFF7B95268C8}" type="presOf" srcId="{9F4D0979-E4E2-44B6-B226-EDB82F2ED766}" destId="{7AEB150F-D943-4B6B-A07C-FE068991677D}" srcOrd="0" destOrd="0" presId="urn:microsoft.com/office/officeart/2005/8/layout/lProcess2"/>
    <dgm:cxn modelId="{25A448C0-9342-4257-9CB0-AB0F0D01C11A}" srcId="{E5B0878B-C54F-4CD7-B941-FB8D00B0E90C}" destId="{4F6788D2-EA1A-4582-B8E2-19DEDB965807}" srcOrd="6" destOrd="0" parTransId="{EABE1333-E4CC-4CC7-A3F6-1C5C8FC4C7BD}" sibTransId="{9F4D46CE-A2C6-4BD4-816E-523A1E8D742A}"/>
    <dgm:cxn modelId="{4F5A08D2-9939-4E8E-9AF0-71A0AF7D44F2}" srcId="{FACFC638-0A70-4560-87FC-E6BD8EF5396A}" destId="{B0299A1E-2AE5-44E6-835D-D52B0381E1E6}" srcOrd="0" destOrd="0" parTransId="{1A9785FD-B639-4ED4-A10D-F6A941B60098}" sibTransId="{4A559C30-07BA-4B6B-96DC-59302E7557DC}"/>
    <dgm:cxn modelId="{4EBF6DD4-B4C8-486C-AA95-2EEA79199E2F}" type="presOf" srcId="{8C98352C-C5D4-4B96-A356-FB42E3516D7A}" destId="{B7AE1EB9-15EE-420F-921B-45976E4E85AB}" srcOrd="0" destOrd="0" presId="urn:microsoft.com/office/officeart/2005/8/layout/lProcess2"/>
    <dgm:cxn modelId="{08C560D8-1283-4C4E-AB73-E035BBBD6538}" srcId="{FACFC638-0A70-4560-87FC-E6BD8EF5396A}" destId="{DAA0C0C6-81E7-4DC2-9D18-8F3AFE7D1B28}" srcOrd="7" destOrd="0" parTransId="{266D0E4F-1FA9-4F18-9A12-B1BBF393D2E1}" sibTransId="{158B6C4F-B17B-4651-B019-612B6DA02546}"/>
    <dgm:cxn modelId="{D21C36DA-0DD7-46E2-90FA-979A1B611A39}" srcId="{FACFC638-0A70-4560-87FC-E6BD8EF5396A}" destId="{B02F4539-D1FB-4FA5-895C-8F5AB2390B49}" srcOrd="10" destOrd="0" parTransId="{1921E64E-88CB-45E0-942A-2E613DE5EB7B}" sibTransId="{30453A7C-C976-4D90-A66C-67151ED88A0C}"/>
    <dgm:cxn modelId="{A2A0C2DD-18B2-4DBD-9F85-7286FAA67B09}" type="presOf" srcId="{1F8C5462-9EB2-4B66-8EB5-771EF865A483}" destId="{42BA997A-D645-47FD-B625-A99DCF968B06}" srcOrd="0" destOrd="0" presId="urn:microsoft.com/office/officeart/2005/8/layout/lProcess2"/>
    <dgm:cxn modelId="{102C99DE-431B-464C-8C95-91FF91AD6C76}" srcId="{A29B9393-5805-40B9-BF2C-11AA1BD2E581}" destId="{80D12A0E-5F8C-4332-857F-87D9305F82B3}" srcOrd="0" destOrd="0" parTransId="{18C61E32-09AA-4EF8-800F-504D20713F81}" sibTransId="{83289726-5C91-4CB3-ADCD-2FA869150435}"/>
    <dgm:cxn modelId="{7F171FDF-0174-49B7-A6FD-C076D4F71D30}" type="presOf" srcId="{B02F4539-D1FB-4FA5-895C-8F5AB2390B49}" destId="{503BD450-CEBE-4C9F-8D6D-08C493C948F4}" srcOrd="0" destOrd="0" presId="urn:microsoft.com/office/officeart/2005/8/layout/lProcess2"/>
    <dgm:cxn modelId="{435995DF-F9E2-4A04-A592-CEE908EE76CA}" srcId="{E5B0878B-C54F-4CD7-B941-FB8D00B0E90C}" destId="{31154960-729A-4D24-BEAB-7C6551B2A0CC}" srcOrd="0" destOrd="0" parTransId="{2ECF7784-B954-46E5-AFE0-7E564F5B08AC}" sibTransId="{1EC02F52-954F-42EA-B6C3-0BA5AE2A3BBE}"/>
    <dgm:cxn modelId="{391C0DE0-0316-4D43-AD23-917C0356E95A}" type="presOf" srcId="{AB7FD0EF-8A9D-4978-A1CC-536D218285FC}" destId="{91261DA6-665D-40C6-ACF8-E4969F3B951F}" srcOrd="0" destOrd="0" presId="urn:microsoft.com/office/officeart/2005/8/layout/lProcess2"/>
    <dgm:cxn modelId="{F1E65FE1-735A-4829-B3F7-AD38D91B71D1}" srcId="{A29B9393-5805-40B9-BF2C-11AA1BD2E581}" destId="{FACFC638-0A70-4560-87FC-E6BD8EF5396A}" srcOrd="2" destOrd="0" parTransId="{191CEC9C-B6E1-4746-B4F0-032348849CA5}" sibTransId="{BEC17BFA-2BF9-4B52-A486-0013776BE24B}"/>
    <dgm:cxn modelId="{0E271FE7-3D7E-4C24-941B-9E3F74C9FF4C}" srcId="{E5B0878B-C54F-4CD7-B941-FB8D00B0E90C}" destId="{E8F74EAB-709D-4B85-8D66-D619D376A3FC}" srcOrd="9" destOrd="0" parTransId="{091D9B93-E1C3-4E58-8552-3BC1C5A5C394}" sibTransId="{D19C8DF1-36F7-4BB5-B3AC-D65F4670DC96}"/>
    <dgm:cxn modelId="{AF5AA5EB-D0D6-4FE5-8894-4893576D00FE}" type="presOf" srcId="{18BF06E1-4231-4130-A568-036A5A8FEE9D}" destId="{F2AF8B2E-0028-46E6-BAAE-76661D12CD4E}" srcOrd="0" destOrd="0" presId="urn:microsoft.com/office/officeart/2005/8/layout/lProcess2"/>
    <dgm:cxn modelId="{B4B152EE-C03C-4298-923F-4CED61B69DDC}" srcId="{80D12A0E-5F8C-4332-857F-87D9305F82B3}" destId="{DB325536-F511-4A05-819C-1B10B9E69E68}" srcOrd="9" destOrd="0" parTransId="{B2332DDE-3BE6-4C18-9023-AB44787A2D92}" sibTransId="{449EBBB8-7C5F-490B-9536-5FFEE24DB0D2}"/>
    <dgm:cxn modelId="{49ED56FA-F13E-449F-AE0A-BB47EC69D774}" srcId="{E5B0878B-C54F-4CD7-B941-FB8D00B0E90C}" destId="{29D65A5F-3B15-45C7-B66A-F37E3D85BC91}" srcOrd="1" destOrd="0" parTransId="{EA8ABCFD-87C4-4808-A6DF-B6EAE1F148D7}" sibTransId="{2A451EDB-1C7C-479A-8874-522039206F95}"/>
    <dgm:cxn modelId="{6D55BDFA-5C0B-45F1-9CDD-9EC038633FD7}" type="presOf" srcId="{9D5418DF-0530-4048-80E3-8F30FD77AACC}" destId="{458CBD60-5161-4356-9F57-D135AF617A02}" srcOrd="0" destOrd="0" presId="urn:microsoft.com/office/officeart/2005/8/layout/lProcess2"/>
    <dgm:cxn modelId="{B2C8DBFA-DCC0-49DB-B093-10E7E7F06F80}" type="presOf" srcId="{31154960-729A-4D24-BEAB-7C6551B2A0CC}" destId="{066E87DC-4787-48B0-8242-6D8CF96AF080}" srcOrd="0" destOrd="0" presId="urn:microsoft.com/office/officeart/2005/8/layout/lProcess2"/>
    <dgm:cxn modelId="{4B68AFFF-42B6-40D3-B3DD-72DFF80BCC29}" srcId="{FACFC638-0A70-4560-87FC-E6BD8EF5396A}" destId="{C78CED9E-3F84-44FC-B0C8-CC112E0F1A42}" srcOrd="9" destOrd="0" parTransId="{49385123-D5EF-4E79-8952-C996741F2027}" sibTransId="{8876FEAC-8416-452E-8FD8-4B0EF50FAFBB}"/>
    <dgm:cxn modelId="{1905C26C-4B60-45EE-A257-0796C4BC8797}" type="presParOf" srcId="{D1AD8DEE-3B2B-4D53-ACC6-CBE1218F6EEF}" destId="{AF86FADC-C463-4F49-AE86-939C41198ED7}" srcOrd="0" destOrd="0" presId="urn:microsoft.com/office/officeart/2005/8/layout/lProcess2"/>
    <dgm:cxn modelId="{D3AB5F32-9E62-47AD-B606-177C89B504FC}" type="presParOf" srcId="{AF86FADC-C463-4F49-AE86-939C41198ED7}" destId="{F4B27B0C-22F7-4122-9223-D647BB868460}" srcOrd="0" destOrd="0" presId="urn:microsoft.com/office/officeart/2005/8/layout/lProcess2"/>
    <dgm:cxn modelId="{F462EAD8-BFBA-4637-B0EF-47D9CEFC876F}" type="presParOf" srcId="{AF86FADC-C463-4F49-AE86-939C41198ED7}" destId="{52316B3E-F119-4EA6-8E69-EB3025978033}" srcOrd="1" destOrd="0" presId="urn:microsoft.com/office/officeart/2005/8/layout/lProcess2"/>
    <dgm:cxn modelId="{7F8AFF2F-2654-431D-9EDA-719C40849CB3}" type="presParOf" srcId="{AF86FADC-C463-4F49-AE86-939C41198ED7}" destId="{7A7CCFCF-D366-4AD0-9BC6-EECC2F816A0E}" srcOrd="2" destOrd="0" presId="urn:microsoft.com/office/officeart/2005/8/layout/lProcess2"/>
    <dgm:cxn modelId="{2D2D2BB8-CA59-4DAD-923E-ED715A4E9885}" type="presParOf" srcId="{7A7CCFCF-D366-4AD0-9BC6-EECC2F816A0E}" destId="{6C28E463-DA39-4909-804F-F92B7241A709}" srcOrd="0" destOrd="0" presId="urn:microsoft.com/office/officeart/2005/8/layout/lProcess2"/>
    <dgm:cxn modelId="{382453BB-2C37-40FE-8ACF-374A586BD1F5}" type="presParOf" srcId="{6C28E463-DA39-4909-804F-F92B7241A709}" destId="{41F713FD-9A1E-47D1-8359-86ED3D630BC8}" srcOrd="0" destOrd="0" presId="urn:microsoft.com/office/officeart/2005/8/layout/lProcess2"/>
    <dgm:cxn modelId="{BBB9260F-98DB-4695-8B47-1AA6A3E37782}" type="presParOf" srcId="{6C28E463-DA39-4909-804F-F92B7241A709}" destId="{83F3D7A5-56A8-4185-8F1A-692086BAD260}" srcOrd="1" destOrd="0" presId="urn:microsoft.com/office/officeart/2005/8/layout/lProcess2"/>
    <dgm:cxn modelId="{31A723E6-10AD-4B7E-AAEB-E24FA096A603}" type="presParOf" srcId="{6C28E463-DA39-4909-804F-F92B7241A709}" destId="{D2F00287-4302-4D02-955B-63C707D58611}" srcOrd="2" destOrd="0" presId="urn:microsoft.com/office/officeart/2005/8/layout/lProcess2"/>
    <dgm:cxn modelId="{1461E747-F005-4A96-A81F-EC51BA127043}" type="presParOf" srcId="{6C28E463-DA39-4909-804F-F92B7241A709}" destId="{03E0C8CF-7C72-4225-9A0D-DE979ED89897}" srcOrd="3" destOrd="0" presId="urn:microsoft.com/office/officeart/2005/8/layout/lProcess2"/>
    <dgm:cxn modelId="{0ADCC04B-3546-4872-B85D-7285AD380E18}" type="presParOf" srcId="{6C28E463-DA39-4909-804F-F92B7241A709}" destId="{B7AE1EB9-15EE-420F-921B-45976E4E85AB}" srcOrd="4" destOrd="0" presId="urn:microsoft.com/office/officeart/2005/8/layout/lProcess2"/>
    <dgm:cxn modelId="{09010E87-A0D1-4F36-A5D1-1E398F587FBD}" type="presParOf" srcId="{6C28E463-DA39-4909-804F-F92B7241A709}" destId="{D0D4465D-18EC-4B7F-AD0F-4BE620E26770}" srcOrd="5" destOrd="0" presId="urn:microsoft.com/office/officeart/2005/8/layout/lProcess2"/>
    <dgm:cxn modelId="{0FF4ACAA-740D-40EC-AB7B-8109CD112877}" type="presParOf" srcId="{6C28E463-DA39-4909-804F-F92B7241A709}" destId="{3C67A156-C070-4092-9A33-41604FC8110C}" srcOrd="6" destOrd="0" presId="urn:microsoft.com/office/officeart/2005/8/layout/lProcess2"/>
    <dgm:cxn modelId="{473901E5-9650-4FF3-AE2D-031FE8C2D24E}" type="presParOf" srcId="{6C28E463-DA39-4909-804F-F92B7241A709}" destId="{F245A121-47ED-4EA6-9A17-2850787FA605}" srcOrd="7" destOrd="0" presId="urn:microsoft.com/office/officeart/2005/8/layout/lProcess2"/>
    <dgm:cxn modelId="{ABDB3B2C-FCF5-49CD-A3A7-4B9F57C3EFD2}" type="presParOf" srcId="{6C28E463-DA39-4909-804F-F92B7241A709}" destId="{1D3A6F7F-2BFD-467B-9D4A-3F06101D1AF0}" srcOrd="8" destOrd="0" presId="urn:microsoft.com/office/officeart/2005/8/layout/lProcess2"/>
    <dgm:cxn modelId="{01F1F2A2-2C55-475F-93B2-C84D422D8DEE}" type="presParOf" srcId="{6C28E463-DA39-4909-804F-F92B7241A709}" destId="{EA472AC3-DD7D-4ACA-97B3-F3FF1D486D51}" srcOrd="9" destOrd="0" presId="urn:microsoft.com/office/officeart/2005/8/layout/lProcess2"/>
    <dgm:cxn modelId="{6F640DB1-4E67-4A17-9145-2C553904DA71}" type="presParOf" srcId="{6C28E463-DA39-4909-804F-F92B7241A709}" destId="{AA6FBED1-ABAF-4A1F-83F1-29FED5E386E9}" srcOrd="10" destOrd="0" presId="urn:microsoft.com/office/officeart/2005/8/layout/lProcess2"/>
    <dgm:cxn modelId="{217852DE-8E21-4FD2-936E-E08222490767}" type="presParOf" srcId="{6C28E463-DA39-4909-804F-F92B7241A709}" destId="{5DBF7177-79ED-4D79-89BF-0716BE0E0E7B}" srcOrd="11" destOrd="0" presId="urn:microsoft.com/office/officeart/2005/8/layout/lProcess2"/>
    <dgm:cxn modelId="{E2D21FBD-1C58-43C6-9628-32B3D557CA20}" type="presParOf" srcId="{6C28E463-DA39-4909-804F-F92B7241A709}" destId="{F2AF8B2E-0028-46E6-BAAE-76661D12CD4E}" srcOrd="12" destOrd="0" presId="urn:microsoft.com/office/officeart/2005/8/layout/lProcess2"/>
    <dgm:cxn modelId="{F94AA800-9208-4A2C-84E3-2817FCE31E0D}" type="presParOf" srcId="{6C28E463-DA39-4909-804F-F92B7241A709}" destId="{6E710E36-2279-49D3-B140-9DA316A65BAF}" srcOrd="13" destOrd="0" presId="urn:microsoft.com/office/officeart/2005/8/layout/lProcess2"/>
    <dgm:cxn modelId="{F6FEED2F-C021-4500-ACB2-A737C5CFCEF6}" type="presParOf" srcId="{6C28E463-DA39-4909-804F-F92B7241A709}" destId="{52EF5A21-8C4B-4C0A-A6B6-3675425FE496}" srcOrd="14" destOrd="0" presId="urn:microsoft.com/office/officeart/2005/8/layout/lProcess2"/>
    <dgm:cxn modelId="{15907130-1468-4A37-A9E0-2A44E404EC0D}" type="presParOf" srcId="{6C28E463-DA39-4909-804F-F92B7241A709}" destId="{0E5F6430-5AAE-4358-82FF-CCB0EDC8BBB3}" srcOrd="15" destOrd="0" presId="urn:microsoft.com/office/officeart/2005/8/layout/lProcess2"/>
    <dgm:cxn modelId="{A160785A-9132-44C7-91FF-AD7EE1B57610}" type="presParOf" srcId="{6C28E463-DA39-4909-804F-F92B7241A709}" destId="{6AB719CE-3DA0-4AFF-BBEB-5D9E671BCB72}" srcOrd="16" destOrd="0" presId="urn:microsoft.com/office/officeart/2005/8/layout/lProcess2"/>
    <dgm:cxn modelId="{6FD2282C-BD5F-4B23-81DD-0CA58EE93CE7}" type="presParOf" srcId="{6C28E463-DA39-4909-804F-F92B7241A709}" destId="{D12FD1BF-07E8-4423-AC7D-B292B8FE0741}" srcOrd="17" destOrd="0" presId="urn:microsoft.com/office/officeart/2005/8/layout/lProcess2"/>
    <dgm:cxn modelId="{E312BA1D-72F7-416A-94DC-0314BABACFC0}" type="presParOf" srcId="{6C28E463-DA39-4909-804F-F92B7241A709}" destId="{73C98140-15DF-4D54-9F01-807A910D8FD1}" srcOrd="18" destOrd="0" presId="urn:microsoft.com/office/officeart/2005/8/layout/lProcess2"/>
    <dgm:cxn modelId="{B1C2482B-548C-4092-AFAD-F1309E0E2846}" type="presParOf" srcId="{6C28E463-DA39-4909-804F-F92B7241A709}" destId="{52EB2718-0970-4FC2-8F64-84F6D2A7B987}" srcOrd="19" destOrd="0" presId="urn:microsoft.com/office/officeart/2005/8/layout/lProcess2"/>
    <dgm:cxn modelId="{70C80F02-6DFE-450C-83B1-C885B3EA7B35}" type="presParOf" srcId="{6C28E463-DA39-4909-804F-F92B7241A709}" destId="{1E3A0E30-C922-4DC8-B568-B5AA3C4FCA77}" srcOrd="20" destOrd="0" presId="urn:microsoft.com/office/officeart/2005/8/layout/lProcess2"/>
    <dgm:cxn modelId="{CE893E77-80B7-4011-A46C-218963371EB6}" type="presParOf" srcId="{D1AD8DEE-3B2B-4D53-ACC6-CBE1218F6EEF}" destId="{B3CF5F9F-3B5D-4F43-864A-36922A87E162}" srcOrd="1" destOrd="0" presId="urn:microsoft.com/office/officeart/2005/8/layout/lProcess2"/>
    <dgm:cxn modelId="{25423CF4-FC29-4EEA-9054-E5BC4A26F9EB}" type="presParOf" srcId="{D1AD8DEE-3B2B-4D53-ACC6-CBE1218F6EEF}" destId="{B85590ED-5E4B-4E31-8643-7AB80C99191E}" srcOrd="2" destOrd="0" presId="urn:microsoft.com/office/officeart/2005/8/layout/lProcess2"/>
    <dgm:cxn modelId="{4486230E-846D-412F-B428-03C3BEA14EAB}" type="presParOf" srcId="{B85590ED-5E4B-4E31-8643-7AB80C99191E}" destId="{150B3A19-4B2E-4595-BC5E-AF413D37EB56}" srcOrd="0" destOrd="0" presId="urn:microsoft.com/office/officeart/2005/8/layout/lProcess2"/>
    <dgm:cxn modelId="{B6622C48-44FB-40F1-94EE-511A643660F4}" type="presParOf" srcId="{B85590ED-5E4B-4E31-8643-7AB80C99191E}" destId="{7CEF4198-DE35-4242-B6E2-1B74A98389A5}" srcOrd="1" destOrd="0" presId="urn:microsoft.com/office/officeart/2005/8/layout/lProcess2"/>
    <dgm:cxn modelId="{75F4D2D7-F8D6-4D60-914C-69530970B1CA}" type="presParOf" srcId="{B85590ED-5E4B-4E31-8643-7AB80C99191E}" destId="{492EF6F5-A367-4295-B358-BB0E52EE6815}" srcOrd="2" destOrd="0" presId="urn:microsoft.com/office/officeart/2005/8/layout/lProcess2"/>
    <dgm:cxn modelId="{F85ECA23-9E63-4CEE-A6E7-8F907F0F9E8D}" type="presParOf" srcId="{492EF6F5-A367-4295-B358-BB0E52EE6815}" destId="{11FEE6A8-B582-4DCD-905C-113885DAF061}" srcOrd="0" destOrd="0" presId="urn:microsoft.com/office/officeart/2005/8/layout/lProcess2"/>
    <dgm:cxn modelId="{629E32EF-0C62-4B6D-8861-804E3C076483}" type="presParOf" srcId="{11FEE6A8-B582-4DCD-905C-113885DAF061}" destId="{066E87DC-4787-48B0-8242-6D8CF96AF080}" srcOrd="0" destOrd="0" presId="urn:microsoft.com/office/officeart/2005/8/layout/lProcess2"/>
    <dgm:cxn modelId="{8224D43C-A28B-4816-9C8C-F132C9042505}" type="presParOf" srcId="{11FEE6A8-B582-4DCD-905C-113885DAF061}" destId="{4B5C45E8-E2A8-4726-A588-EF0980AF0040}" srcOrd="1" destOrd="0" presId="urn:microsoft.com/office/officeart/2005/8/layout/lProcess2"/>
    <dgm:cxn modelId="{BA3942A2-B200-4B25-BAA7-4F1C05F4244F}" type="presParOf" srcId="{11FEE6A8-B582-4DCD-905C-113885DAF061}" destId="{019F395F-474D-4518-BB23-4076DCC4A709}" srcOrd="2" destOrd="0" presId="urn:microsoft.com/office/officeart/2005/8/layout/lProcess2"/>
    <dgm:cxn modelId="{59DD1400-EEBD-43B6-948B-7E8FE31929B3}" type="presParOf" srcId="{11FEE6A8-B582-4DCD-905C-113885DAF061}" destId="{6B156D17-151F-4F6A-B28A-9983FC6763B8}" srcOrd="3" destOrd="0" presId="urn:microsoft.com/office/officeart/2005/8/layout/lProcess2"/>
    <dgm:cxn modelId="{BA53FADD-0EDB-4FEA-958A-D5BD76959811}" type="presParOf" srcId="{11FEE6A8-B582-4DCD-905C-113885DAF061}" destId="{F531DDAB-7016-4C8A-A0D4-72C12E6F1C8E}" srcOrd="4" destOrd="0" presId="urn:microsoft.com/office/officeart/2005/8/layout/lProcess2"/>
    <dgm:cxn modelId="{81ACCCBA-36D9-4108-B4D8-BE5FD2DFBE94}" type="presParOf" srcId="{11FEE6A8-B582-4DCD-905C-113885DAF061}" destId="{7E18DC3A-1E86-4B24-814A-BF4C62310498}" srcOrd="5" destOrd="0" presId="urn:microsoft.com/office/officeart/2005/8/layout/lProcess2"/>
    <dgm:cxn modelId="{BFA32A79-6859-4416-926A-C0D3172533FB}" type="presParOf" srcId="{11FEE6A8-B582-4DCD-905C-113885DAF061}" destId="{91261DA6-665D-40C6-ACF8-E4969F3B951F}" srcOrd="6" destOrd="0" presId="urn:microsoft.com/office/officeart/2005/8/layout/lProcess2"/>
    <dgm:cxn modelId="{47E0B66B-C2EB-4027-A2CA-8FCC6B845656}" type="presParOf" srcId="{11FEE6A8-B582-4DCD-905C-113885DAF061}" destId="{8AF9570E-0BE7-4618-9917-3B2012A1B259}" srcOrd="7" destOrd="0" presId="urn:microsoft.com/office/officeart/2005/8/layout/lProcess2"/>
    <dgm:cxn modelId="{3402111E-80EF-47D2-9C95-8B24037B4733}" type="presParOf" srcId="{11FEE6A8-B582-4DCD-905C-113885DAF061}" destId="{D35827BC-468E-4AC7-BC1F-5BAB481367F3}" srcOrd="8" destOrd="0" presId="urn:microsoft.com/office/officeart/2005/8/layout/lProcess2"/>
    <dgm:cxn modelId="{0106FEC6-36B0-484B-949A-502DDDAE8CFC}" type="presParOf" srcId="{11FEE6A8-B582-4DCD-905C-113885DAF061}" destId="{A98B5A76-F38E-4689-929F-B179132C33F3}" srcOrd="9" destOrd="0" presId="urn:microsoft.com/office/officeart/2005/8/layout/lProcess2"/>
    <dgm:cxn modelId="{CC4C954C-F5B6-41F1-8ABA-4AE1D764989F}" type="presParOf" srcId="{11FEE6A8-B582-4DCD-905C-113885DAF061}" destId="{087D97F7-F9AD-4B44-BAE7-612722B426C3}" srcOrd="10" destOrd="0" presId="urn:microsoft.com/office/officeart/2005/8/layout/lProcess2"/>
    <dgm:cxn modelId="{33FDDE2A-8F54-40CD-85A5-671F1652F4AF}" type="presParOf" srcId="{11FEE6A8-B582-4DCD-905C-113885DAF061}" destId="{64105C20-04C6-4B51-8B18-78138BC8EDD1}" srcOrd="11" destOrd="0" presId="urn:microsoft.com/office/officeart/2005/8/layout/lProcess2"/>
    <dgm:cxn modelId="{4E6D140F-5348-4951-8D27-594EF2654F8C}" type="presParOf" srcId="{11FEE6A8-B582-4DCD-905C-113885DAF061}" destId="{DB778837-2DF7-4B39-8E7B-49528D13CBC2}" srcOrd="12" destOrd="0" presId="urn:microsoft.com/office/officeart/2005/8/layout/lProcess2"/>
    <dgm:cxn modelId="{19D8954F-E152-449F-B542-6EA69BAA1699}" type="presParOf" srcId="{11FEE6A8-B582-4DCD-905C-113885DAF061}" destId="{FA05EE2A-2CB8-4A3A-8A4D-4B6D8850ABD7}" srcOrd="13" destOrd="0" presId="urn:microsoft.com/office/officeart/2005/8/layout/lProcess2"/>
    <dgm:cxn modelId="{5C9D240C-2203-4697-950A-8DAFA8D3FF37}" type="presParOf" srcId="{11FEE6A8-B582-4DCD-905C-113885DAF061}" destId="{7AEB150F-D943-4B6B-A07C-FE068991677D}" srcOrd="14" destOrd="0" presId="urn:microsoft.com/office/officeart/2005/8/layout/lProcess2"/>
    <dgm:cxn modelId="{3AA5CEEB-FC51-49AE-85DE-8F7DE5CCF722}" type="presParOf" srcId="{11FEE6A8-B582-4DCD-905C-113885DAF061}" destId="{25867AAD-7F33-4764-8BED-8C624196F47C}" srcOrd="15" destOrd="0" presId="urn:microsoft.com/office/officeart/2005/8/layout/lProcess2"/>
    <dgm:cxn modelId="{E23ECE70-A45A-4C0C-A0B2-F85FCBFE0488}" type="presParOf" srcId="{11FEE6A8-B582-4DCD-905C-113885DAF061}" destId="{6D86F7CD-0266-479B-915C-6D2E29C5EFA8}" srcOrd="16" destOrd="0" presId="urn:microsoft.com/office/officeart/2005/8/layout/lProcess2"/>
    <dgm:cxn modelId="{92E4DF6B-BE72-41DD-BE53-C7AE89941791}" type="presParOf" srcId="{11FEE6A8-B582-4DCD-905C-113885DAF061}" destId="{107D5CBD-EFDD-4DD1-B569-C62085DA6603}" srcOrd="17" destOrd="0" presId="urn:microsoft.com/office/officeart/2005/8/layout/lProcess2"/>
    <dgm:cxn modelId="{4A637523-E444-444E-A467-A5B4B6E06B46}" type="presParOf" srcId="{11FEE6A8-B582-4DCD-905C-113885DAF061}" destId="{C34817D7-AECF-4B9F-AE14-9E05093F9F2C}" srcOrd="18" destOrd="0" presId="urn:microsoft.com/office/officeart/2005/8/layout/lProcess2"/>
    <dgm:cxn modelId="{E0CF4A2D-8088-4E7D-B0F0-C26B9F61460C}" type="presParOf" srcId="{11FEE6A8-B582-4DCD-905C-113885DAF061}" destId="{CEE769C4-54D7-43CC-9815-B18688408C82}" srcOrd="19" destOrd="0" presId="urn:microsoft.com/office/officeart/2005/8/layout/lProcess2"/>
    <dgm:cxn modelId="{BA0630C2-8BFA-4867-8BF3-8C4E4495793E}" type="presParOf" srcId="{11FEE6A8-B582-4DCD-905C-113885DAF061}" destId="{1D2C25AE-B17A-4247-8B3C-07B9692072D3}" srcOrd="20" destOrd="0" presId="urn:microsoft.com/office/officeart/2005/8/layout/lProcess2"/>
    <dgm:cxn modelId="{EF8BE363-E4B6-4861-AE5C-6494C86371FA}" type="presParOf" srcId="{D1AD8DEE-3B2B-4D53-ACC6-CBE1218F6EEF}" destId="{8D756F1E-1F6C-4077-8AA3-376E429414D7}" srcOrd="3" destOrd="0" presId="urn:microsoft.com/office/officeart/2005/8/layout/lProcess2"/>
    <dgm:cxn modelId="{90867469-51FA-4ED0-A86C-7BC50A50D32D}" type="presParOf" srcId="{D1AD8DEE-3B2B-4D53-ACC6-CBE1218F6EEF}" destId="{7C7007C5-FF90-474C-BADD-D0E39BD92D50}" srcOrd="4" destOrd="0" presId="urn:microsoft.com/office/officeart/2005/8/layout/lProcess2"/>
    <dgm:cxn modelId="{345DFCBF-11C3-45F4-9ACD-BB5A2C830A26}" type="presParOf" srcId="{7C7007C5-FF90-474C-BADD-D0E39BD92D50}" destId="{8B0C8461-DA40-41CE-837C-C298704C5E79}" srcOrd="0" destOrd="0" presId="urn:microsoft.com/office/officeart/2005/8/layout/lProcess2"/>
    <dgm:cxn modelId="{F9CBB679-4DED-41F7-B84D-22AE4AD7AB71}" type="presParOf" srcId="{7C7007C5-FF90-474C-BADD-D0E39BD92D50}" destId="{D5996B3C-C770-4C08-A2AD-9829EE1E1AE7}" srcOrd="1" destOrd="0" presId="urn:microsoft.com/office/officeart/2005/8/layout/lProcess2"/>
    <dgm:cxn modelId="{37E8ED82-FB7F-479A-98B0-20116F41D522}" type="presParOf" srcId="{7C7007C5-FF90-474C-BADD-D0E39BD92D50}" destId="{FEDBF016-BF5C-4689-8969-677B44C9852C}" srcOrd="2" destOrd="0" presId="urn:microsoft.com/office/officeart/2005/8/layout/lProcess2"/>
    <dgm:cxn modelId="{12615B12-4899-46F1-AB2A-73759A39C4FF}" type="presParOf" srcId="{FEDBF016-BF5C-4689-8969-677B44C9852C}" destId="{94D78633-83F7-4F21-8363-275D899AF252}" srcOrd="0" destOrd="0" presId="urn:microsoft.com/office/officeart/2005/8/layout/lProcess2"/>
    <dgm:cxn modelId="{ABAA1FFE-9619-44E1-81F0-20EC66240FE5}" type="presParOf" srcId="{94D78633-83F7-4F21-8363-275D899AF252}" destId="{8FE125BE-D4A5-43B6-972E-EE925CC07767}" srcOrd="0" destOrd="0" presId="urn:microsoft.com/office/officeart/2005/8/layout/lProcess2"/>
    <dgm:cxn modelId="{89083774-EA16-431E-B821-798D3017AD69}" type="presParOf" srcId="{94D78633-83F7-4F21-8363-275D899AF252}" destId="{81C2114F-A0E2-46F9-B550-08C54B23CAF4}" srcOrd="1" destOrd="0" presId="urn:microsoft.com/office/officeart/2005/8/layout/lProcess2"/>
    <dgm:cxn modelId="{EA15E1F5-0AA2-4DAC-90BE-A6E3FA5BB99C}" type="presParOf" srcId="{94D78633-83F7-4F21-8363-275D899AF252}" destId="{34402DD2-7582-4A7F-9683-AF8E9D4C7D05}" srcOrd="2" destOrd="0" presId="urn:microsoft.com/office/officeart/2005/8/layout/lProcess2"/>
    <dgm:cxn modelId="{B5FEB5FE-B382-4ACB-B1B5-AB42BC56EF6D}" type="presParOf" srcId="{94D78633-83F7-4F21-8363-275D899AF252}" destId="{31A85EC9-34B7-4A47-8D42-C26B804E6C45}" srcOrd="3" destOrd="0" presId="urn:microsoft.com/office/officeart/2005/8/layout/lProcess2"/>
    <dgm:cxn modelId="{9F677E1B-29CA-4959-96A3-E0EA5C2A06AE}" type="presParOf" srcId="{94D78633-83F7-4F21-8363-275D899AF252}" destId="{37887CDC-83EB-4DFD-9ABE-4B03F15C96B1}" srcOrd="4" destOrd="0" presId="urn:microsoft.com/office/officeart/2005/8/layout/lProcess2"/>
    <dgm:cxn modelId="{72FD235B-93A8-4C48-8B6C-3945BEDA184C}" type="presParOf" srcId="{94D78633-83F7-4F21-8363-275D899AF252}" destId="{40F382CE-EA74-4B7F-A704-6685ABDB0C5D}" srcOrd="5" destOrd="0" presId="urn:microsoft.com/office/officeart/2005/8/layout/lProcess2"/>
    <dgm:cxn modelId="{E26DD2E4-8725-42D0-8FFD-E16566F25F1B}" type="presParOf" srcId="{94D78633-83F7-4F21-8363-275D899AF252}" destId="{6FDE9F25-2784-430F-B8E0-7390EFAEE127}" srcOrd="6" destOrd="0" presId="urn:microsoft.com/office/officeart/2005/8/layout/lProcess2"/>
    <dgm:cxn modelId="{09DD4410-CF91-48E2-B4D5-6F7FFDAAC7E7}" type="presParOf" srcId="{94D78633-83F7-4F21-8363-275D899AF252}" destId="{441A5B06-F361-4711-AF14-824BF10B8E33}" srcOrd="7" destOrd="0" presId="urn:microsoft.com/office/officeart/2005/8/layout/lProcess2"/>
    <dgm:cxn modelId="{D07C3C72-AF31-47B9-869A-16D46ECBBCE5}" type="presParOf" srcId="{94D78633-83F7-4F21-8363-275D899AF252}" destId="{458CBD60-5161-4356-9F57-D135AF617A02}" srcOrd="8" destOrd="0" presId="urn:microsoft.com/office/officeart/2005/8/layout/lProcess2"/>
    <dgm:cxn modelId="{CA2FA737-E253-46FE-8497-3C6B6F2586DE}" type="presParOf" srcId="{94D78633-83F7-4F21-8363-275D899AF252}" destId="{A33693AB-A18A-4CDA-A392-36FA66957C11}" srcOrd="9" destOrd="0" presId="urn:microsoft.com/office/officeart/2005/8/layout/lProcess2"/>
    <dgm:cxn modelId="{8688E204-CF23-4A9F-B1EE-A6457560BA0A}" type="presParOf" srcId="{94D78633-83F7-4F21-8363-275D899AF252}" destId="{3DCB8CA3-AD91-4923-A2F1-0810E790DC30}" srcOrd="10" destOrd="0" presId="urn:microsoft.com/office/officeart/2005/8/layout/lProcess2"/>
    <dgm:cxn modelId="{96762CB4-6922-4A49-A512-BF656B9EA74A}" type="presParOf" srcId="{94D78633-83F7-4F21-8363-275D899AF252}" destId="{9E2CDC8E-42A6-4E5B-8980-299A4C00E928}" srcOrd="11" destOrd="0" presId="urn:microsoft.com/office/officeart/2005/8/layout/lProcess2"/>
    <dgm:cxn modelId="{ABBB6B10-1198-4A2F-AD21-6E5A7762544F}" type="presParOf" srcId="{94D78633-83F7-4F21-8363-275D899AF252}" destId="{0D902B04-06BE-48E1-81CD-39AE4DB6BF1C}" srcOrd="12" destOrd="0" presId="urn:microsoft.com/office/officeart/2005/8/layout/lProcess2"/>
    <dgm:cxn modelId="{2C4F4458-A2D8-4F6A-A65B-E0B0D7936B10}" type="presParOf" srcId="{94D78633-83F7-4F21-8363-275D899AF252}" destId="{0E662AE8-9B06-40C5-972A-6D326FA5FB08}" srcOrd="13" destOrd="0" presId="urn:microsoft.com/office/officeart/2005/8/layout/lProcess2"/>
    <dgm:cxn modelId="{6CDBECE3-4CA9-4E22-B3D5-1C66A7D9C4B6}" type="presParOf" srcId="{94D78633-83F7-4F21-8363-275D899AF252}" destId="{B20BE4E6-ED59-4032-8B82-B36938CEF232}" srcOrd="14" destOrd="0" presId="urn:microsoft.com/office/officeart/2005/8/layout/lProcess2"/>
    <dgm:cxn modelId="{ABD99131-2730-4080-8A30-5768FA89C177}" type="presParOf" srcId="{94D78633-83F7-4F21-8363-275D899AF252}" destId="{7905AF2C-5A9F-4F5B-8B56-D74E1101F88C}" srcOrd="15" destOrd="0" presId="urn:microsoft.com/office/officeart/2005/8/layout/lProcess2"/>
    <dgm:cxn modelId="{EC47CDCE-1220-4144-B0EA-EC2E406BD059}" type="presParOf" srcId="{94D78633-83F7-4F21-8363-275D899AF252}" destId="{42BA997A-D645-47FD-B625-A99DCF968B06}" srcOrd="16" destOrd="0" presId="urn:microsoft.com/office/officeart/2005/8/layout/lProcess2"/>
    <dgm:cxn modelId="{48A90D40-7719-45B9-8C38-6EC7D822D579}" type="presParOf" srcId="{94D78633-83F7-4F21-8363-275D899AF252}" destId="{3D805C0D-981D-4397-9A25-BC72F4FF5D05}" srcOrd="17" destOrd="0" presId="urn:microsoft.com/office/officeart/2005/8/layout/lProcess2"/>
    <dgm:cxn modelId="{16D8D25F-B652-4077-A664-23336958FD37}" type="presParOf" srcId="{94D78633-83F7-4F21-8363-275D899AF252}" destId="{434C826C-C0F1-4605-A1F9-28509054C731}" srcOrd="18" destOrd="0" presId="urn:microsoft.com/office/officeart/2005/8/layout/lProcess2"/>
    <dgm:cxn modelId="{4DE0A4DD-BE33-4072-9402-E8DBB4628927}" type="presParOf" srcId="{94D78633-83F7-4F21-8363-275D899AF252}" destId="{196A8AE0-AFB1-4524-8126-5FCECEEF7D50}" srcOrd="19" destOrd="0" presId="urn:microsoft.com/office/officeart/2005/8/layout/lProcess2"/>
    <dgm:cxn modelId="{FB3B6AA2-D918-42B3-B750-6893EF013EA0}" type="presParOf" srcId="{94D78633-83F7-4F21-8363-275D899AF252}" destId="{503BD450-CEBE-4C9F-8D6D-08C493C948F4}" srcOrd="2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28806B-5A95-40B1-94A4-3468B0E27AEE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32E40C-AE03-44BB-B7B4-ADD677D03DFF}">
      <dgm:prSet/>
      <dgm:spPr/>
      <dgm:t>
        <a:bodyPr/>
        <a:lstStyle/>
        <a:p>
          <a:r>
            <a:rPr lang="en-US" b="1" dirty="0"/>
            <a:t>BECAUSE OF THE TIME WE HAVE WITH COVERAGE, ASK ONE QUESTION</a:t>
          </a:r>
          <a:r>
            <a:rPr lang="en-US" dirty="0"/>
            <a:t>: Did you know you have dental coverage while you’re pregnant?</a:t>
          </a:r>
        </a:p>
      </dgm:t>
    </dgm:pt>
    <dgm:pt modelId="{96417D80-594D-4BA0-A701-2BB5EDB5B7C2}" type="parTrans" cxnId="{4BB5B7D5-81F5-4A98-99BE-89D52BB84FCB}">
      <dgm:prSet/>
      <dgm:spPr/>
      <dgm:t>
        <a:bodyPr/>
        <a:lstStyle/>
        <a:p>
          <a:endParaRPr lang="en-US"/>
        </a:p>
      </dgm:t>
    </dgm:pt>
    <dgm:pt modelId="{54BB3616-7D44-46FE-8F82-33DE915F7D1A}" type="sibTrans" cxnId="{4BB5B7D5-81F5-4A98-99BE-89D52BB84FCB}">
      <dgm:prSet/>
      <dgm:spPr/>
      <dgm:t>
        <a:bodyPr/>
        <a:lstStyle/>
        <a:p>
          <a:endParaRPr lang="en-US"/>
        </a:p>
      </dgm:t>
    </dgm:pt>
    <dgm:pt modelId="{BFCA7D33-C653-40D0-B56E-321AB361A5F4}">
      <dgm:prSet/>
      <dgm:spPr/>
      <dgm:t>
        <a:bodyPr/>
        <a:lstStyle/>
        <a:p>
          <a:r>
            <a:rPr lang="en-US"/>
            <a:t>Standard curriculums for dental hygiene programs</a:t>
          </a:r>
        </a:p>
      </dgm:t>
    </dgm:pt>
    <dgm:pt modelId="{E320C9F5-48C6-483E-8532-94BF13C19089}" type="parTrans" cxnId="{7A616325-F79B-4F49-8482-A64B5D077F14}">
      <dgm:prSet/>
      <dgm:spPr/>
      <dgm:t>
        <a:bodyPr/>
        <a:lstStyle/>
        <a:p>
          <a:endParaRPr lang="en-US"/>
        </a:p>
      </dgm:t>
    </dgm:pt>
    <dgm:pt modelId="{829E74A1-3FDA-420C-9011-8488FD1F075A}" type="sibTrans" cxnId="{7A616325-F79B-4F49-8482-A64B5D077F14}">
      <dgm:prSet/>
      <dgm:spPr/>
      <dgm:t>
        <a:bodyPr/>
        <a:lstStyle/>
        <a:p>
          <a:endParaRPr lang="en-US"/>
        </a:p>
      </dgm:t>
    </dgm:pt>
    <dgm:pt modelId="{A323F329-EBFA-4A86-A60A-F2F97589029F}">
      <dgm:prSet/>
      <dgm:spPr/>
      <dgm:t>
        <a:bodyPr/>
        <a:lstStyle/>
        <a:p>
          <a:r>
            <a:rPr lang="en-US" dirty="0"/>
            <a:t>Standardize dental referrals in policy and procedure</a:t>
          </a:r>
        </a:p>
      </dgm:t>
    </dgm:pt>
    <dgm:pt modelId="{2FFDA7F3-F543-4910-935E-184E1E792213}" type="parTrans" cxnId="{5B0E54D3-D9F6-4D5A-A806-A0AA467B7184}">
      <dgm:prSet/>
      <dgm:spPr/>
      <dgm:t>
        <a:bodyPr/>
        <a:lstStyle/>
        <a:p>
          <a:endParaRPr lang="en-US"/>
        </a:p>
      </dgm:t>
    </dgm:pt>
    <dgm:pt modelId="{D4A13577-1C8B-42B8-9214-53CD553C9250}" type="sibTrans" cxnId="{5B0E54D3-D9F6-4D5A-A806-A0AA467B7184}">
      <dgm:prSet/>
      <dgm:spPr/>
      <dgm:t>
        <a:bodyPr/>
        <a:lstStyle/>
        <a:p>
          <a:endParaRPr lang="en-US"/>
        </a:p>
      </dgm:t>
    </dgm:pt>
    <dgm:pt modelId="{8C89390A-D562-4CAD-8131-3482AA682F69}">
      <dgm:prSet/>
      <dgm:spPr/>
      <dgm:t>
        <a:bodyPr/>
        <a:lstStyle/>
        <a:p>
          <a:r>
            <a:rPr lang="en-US"/>
            <a:t>Integrating training into new-hire onboarding</a:t>
          </a:r>
        </a:p>
      </dgm:t>
    </dgm:pt>
    <dgm:pt modelId="{24D545A4-B35E-4A3E-B41D-7EC7C76B1497}" type="parTrans" cxnId="{AE9FE16B-1AA6-42F0-A86B-C5C382BE60F5}">
      <dgm:prSet/>
      <dgm:spPr/>
      <dgm:t>
        <a:bodyPr/>
        <a:lstStyle/>
        <a:p>
          <a:endParaRPr lang="en-US"/>
        </a:p>
      </dgm:t>
    </dgm:pt>
    <dgm:pt modelId="{8C204062-F113-4483-B88D-7DE8ABCD425E}" type="sibTrans" cxnId="{AE9FE16B-1AA6-42F0-A86B-C5C382BE60F5}">
      <dgm:prSet/>
      <dgm:spPr/>
      <dgm:t>
        <a:bodyPr/>
        <a:lstStyle/>
        <a:p>
          <a:endParaRPr lang="en-US"/>
        </a:p>
      </dgm:t>
    </dgm:pt>
    <dgm:pt modelId="{4B36C041-34DD-450E-81EB-CEE2B1B68FF0}">
      <dgm:prSet/>
      <dgm:spPr/>
      <dgm:t>
        <a:bodyPr/>
        <a:lstStyle/>
        <a:p>
          <a:r>
            <a:rPr lang="en-US"/>
            <a:t>Standardize data collection</a:t>
          </a:r>
        </a:p>
      </dgm:t>
    </dgm:pt>
    <dgm:pt modelId="{D3010A09-F0B9-4935-8E7C-2E90E9C2A810}" type="parTrans" cxnId="{9BF8E70A-5467-4F8E-9478-56D5325719B3}">
      <dgm:prSet/>
      <dgm:spPr/>
      <dgm:t>
        <a:bodyPr/>
        <a:lstStyle/>
        <a:p>
          <a:endParaRPr lang="en-US"/>
        </a:p>
      </dgm:t>
    </dgm:pt>
    <dgm:pt modelId="{C14075CB-ED66-43C0-B00A-6345CDFF802F}" type="sibTrans" cxnId="{9BF8E70A-5467-4F8E-9478-56D5325719B3}">
      <dgm:prSet/>
      <dgm:spPr/>
      <dgm:t>
        <a:bodyPr/>
        <a:lstStyle/>
        <a:p>
          <a:endParaRPr lang="en-US"/>
        </a:p>
      </dgm:t>
    </dgm:pt>
    <dgm:pt modelId="{D85C3853-005A-445F-AA8C-12CAB63AD812}">
      <dgm:prSet/>
      <dgm:spPr/>
      <dgm:t>
        <a:bodyPr/>
        <a:lstStyle/>
        <a:p>
          <a:r>
            <a:rPr lang="en-US"/>
            <a:t>Regional training systems with sustained funding</a:t>
          </a:r>
        </a:p>
      </dgm:t>
    </dgm:pt>
    <dgm:pt modelId="{077A1AB9-C193-47E5-BF46-9CD8FF69A11D}" type="parTrans" cxnId="{DF5BF568-D671-40E9-9FBB-2B9EE88C4BE7}">
      <dgm:prSet/>
      <dgm:spPr/>
      <dgm:t>
        <a:bodyPr/>
        <a:lstStyle/>
        <a:p>
          <a:endParaRPr lang="en-US"/>
        </a:p>
      </dgm:t>
    </dgm:pt>
    <dgm:pt modelId="{A0E4A655-DC07-409A-8415-BCA492FA91B5}" type="sibTrans" cxnId="{DF5BF568-D671-40E9-9FBB-2B9EE88C4BE7}">
      <dgm:prSet/>
      <dgm:spPr/>
      <dgm:t>
        <a:bodyPr/>
        <a:lstStyle/>
        <a:p>
          <a:endParaRPr lang="en-US"/>
        </a:p>
      </dgm:t>
    </dgm:pt>
    <dgm:pt modelId="{AE0F3D51-AA4C-4E12-9DB2-284FFA2B506A}">
      <dgm:prSet/>
      <dgm:spPr/>
      <dgm:t>
        <a:bodyPr/>
        <a:lstStyle/>
        <a:p>
          <a:r>
            <a:rPr lang="en-US" dirty="0"/>
            <a:t>Integrate oral health into other initiatives</a:t>
          </a:r>
        </a:p>
      </dgm:t>
    </dgm:pt>
    <dgm:pt modelId="{D4457C2A-A487-4905-957E-8C5CF2592E15}" type="parTrans" cxnId="{28018FAE-F007-4523-BDE1-4014FD43EC10}">
      <dgm:prSet/>
      <dgm:spPr/>
      <dgm:t>
        <a:bodyPr/>
        <a:lstStyle/>
        <a:p>
          <a:endParaRPr lang="en-US"/>
        </a:p>
      </dgm:t>
    </dgm:pt>
    <dgm:pt modelId="{6B73A6FB-FB85-4138-B332-05D3743B7D27}" type="sibTrans" cxnId="{28018FAE-F007-4523-BDE1-4014FD43EC10}">
      <dgm:prSet/>
      <dgm:spPr/>
      <dgm:t>
        <a:bodyPr/>
        <a:lstStyle/>
        <a:p>
          <a:endParaRPr lang="en-US"/>
        </a:p>
      </dgm:t>
    </dgm:pt>
    <dgm:pt modelId="{02904F9D-C2FF-4CED-82AD-DBCE2373213E}">
      <dgm:prSet/>
      <dgm:spPr/>
      <dgm:t>
        <a:bodyPr/>
        <a:lstStyle/>
        <a:p>
          <a:r>
            <a:rPr lang="en-US" dirty="0"/>
            <a:t>MCO outreach procedure change – live, human interaction</a:t>
          </a:r>
        </a:p>
      </dgm:t>
    </dgm:pt>
    <dgm:pt modelId="{BE4E8FDC-665A-4789-A95B-D7204FFA2F5A}" type="parTrans" cxnId="{93EB43D9-C3C4-4E01-AF62-94AEFB8308B9}">
      <dgm:prSet/>
      <dgm:spPr/>
      <dgm:t>
        <a:bodyPr/>
        <a:lstStyle/>
        <a:p>
          <a:endParaRPr lang="en-US"/>
        </a:p>
      </dgm:t>
    </dgm:pt>
    <dgm:pt modelId="{6276378F-F273-46AC-A91F-42BECE1A06DC}" type="sibTrans" cxnId="{93EB43D9-C3C4-4E01-AF62-94AEFB8308B9}">
      <dgm:prSet/>
      <dgm:spPr/>
      <dgm:t>
        <a:bodyPr/>
        <a:lstStyle/>
        <a:p>
          <a:endParaRPr lang="en-US"/>
        </a:p>
      </dgm:t>
    </dgm:pt>
    <dgm:pt modelId="{674F8FBC-4D98-4090-B4F1-9B7BA9124B95}">
      <dgm:prSet/>
      <dgm:spPr/>
      <dgm:t>
        <a:bodyPr/>
        <a:lstStyle/>
        <a:p>
          <a:r>
            <a:rPr lang="en-US"/>
            <a:t>MCO </a:t>
          </a:r>
          <a:r>
            <a:rPr lang="en-US" dirty="0"/>
            <a:t>incentives for OB referrals and/or patients</a:t>
          </a:r>
        </a:p>
      </dgm:t>
    </dgm:pt>
    <dgm:pt modelId="{9F1FF032-2E60-434F-B5EB-F0A079C34B5F}" type="parTrans" cxnId="{F6E919D7-267A-4F39-BC34-405042FB4528}">
      <dgm:prSet/>
      <dgm:spPr/>
      <dgm:t>
        <a:bodyPr/>
        <a:lstStyle/>
        <a:p>
          <a:endParaRPr lang="en-US"/>
        </a:p>
      </dgm:t>
    </dgm:pt>
    <dgm:pt modelId="{D1F66F07-80DB-4579-BE42-F1F819264935}" type="sibTrans" cxnId="{F6E919D7-267A-4F39-BC34-405042FB4528}">
      <dgm:prSet/>
      <dgm:spPr/>
      <dgm:t>
        <a:bodyPr/>
        <a:lstStyle/>
        <a:p>
          <a:endParaRPr lang="en-US"/>
        </a:p>
      </dgm:t>
    </dgm:pt>
    <dgm:pt modelId="{0B2B1338-23FB-4DE5-9E87-D6D60408725F}" type="pres">
      <dgm:prSet presAssocID="{7A28806B-5A95-40B1-94A4-3468B0E27AEE}" presName="vert0" presStyleCnt="0">
        <dgm:presLayoutVars>
          <dgm:dir/>
          <dgm:animOne val="branch"/>
          <dgm:animLvl val="lvl"/>
        </dgm:presLayoutVars>
      </dgm:prSet>
      <dgm:spPr/>
    </dgm:pt>
    <dgm:pt modelId="{C6D02A35-48D9-49D7-A85C-1CE60117D614}" type="pres">
      <dgm:prSet presAssocID="{5632E40C-AE03-44BB-B7B4-ADD677D03DFF}" presName="thickLine" presStyleLbl="alignNode1" presStyleIdx="0" presStyleCnt="9"/>
      <dgm:spPr/>
    </dgm:pt>
    <dgm:pt modelId="{C0BB4402-2DD0-4403-8F02-00ECC0CE6B9D}" type="pres">
      <dgm:prSet presAssocID="{5632E40C-AE03-44BB-B7B4-ADD677D03DFF}" presName="horz1" presStyleCnt="0"/>
      <dgm:spPr/>
    </dgm:pt>
    <dgm:pt modelId="{97D1F251-19B2-4681-A120-8FA8D68F140F}" type="pres">
      <dgm:prSet presAssocID="{5632E40C-AE03-44BB-B7B4-ADD677D03DFF}" presName="tx1" presStyleLbl="revTx" presStyleIdx="0" presStyleCnt="9"/>
      <dgm:spPr/>
    </dgm:pt>
    <dgm:pt modelId="{9B71DFB2-6338-4588-B180-D3544B757E7F}" type="pres">
      <dgm:prSet presAssocID="{5632E40C-AE03-44BB-B7B4-ADD677D03DFF}" presName="vert1" presStyleCnt="0"/>
      <dgm:spPr/>
    </dgm:pt>
    <dgm:pt modelId="{11BB19EC-D7E0-4E3D-A285-F08698874A34}" type="pres">
      <dgm:prSet presAssocID="{02904F9D-C2FF-4CED-82AD-DBCE2373213E}" presName="thickLine" presStyleLbl="alignNode1" presStyleIdx="1" presStyleCnt="9"/>
      <dgm:spPr/>
    </dgm:pt>
    <dgm:pt modelId="{9BB39548-4570-4C54-A1BB-598B8AA9242D}" type="pres">
      <dgm:prSet presAssocID="{02904F9D-C2FF-4CED-82AD-DBCE2373213E}" presName="horz1" presStyleCnt="0"/>
      <dgm:spPr/>
    </dgm:pt>
    <dgm:pt modelId="{8CC9AD3F-F78C-47E4-B110-A66F5916E709}" type="pres">
      <dgm:prSet presAssocID="{02904F9D-C2FF-4CED-82AD-DBCE2373213E}" presName="tx1" presStyleLbl="revTx" presStyleIdx="1" presStyleCnt="9"/>
      <dgm:spPr/>
    </dgm:pt>
    <dgm:pt modelId="{2AB69049-C28F-4E4C-8F13-30CCC7BF41A8}" type="pres">
      <dgm:prSet presAssocID="{02904F9D-C2FF-4CED-82AD-DBCE2373213E}" presName="vert1" presStyleCnt="0"/>
      <dgm:spPr/>
    </dgm:pt>
    <dgm:pt modelId="{4855352E-3704-449F-8EF7-7A0883761F6A}" type="pres">
      <dgm:prSet presAssocID="{674F8FBC-4D98-4090-B4F1-9B7BA9124B95}" presName="thickLine" presStyleLbl="alignNode1" presStyleIdx="2" presStyleCnt="9"/>
      <dgm:spPr/>
    </dgm:pt>
    <dgm:pt modelId="{49DC3913-88F1-4F0E-83B2-8476C73CE07E}" type="pres">
      <dgm:prSet presAssocID="{674F8FBC-4D98-4090-B4F1-9B7BA9124B95}" presName="horz1" presStyleCnt="0"/>
      <dgm:spPr/>
    </dgm:pt>
    <dgm:pt modelId="{52AA3805-7634-46F5-A19E-6BEAE0F71DAD}" type="pres">
      <dgm:prSet presAssocID="{674F8FBC-4D98-4090-B4F1-9B7BA9124B95}" presName="tx1" presStyleLbl="revTx" presStyleIdx="2" presStyleCnt="9"/>
      <dgm:spPr/>
    </dgm:pt>
    <dgm:pt modelId="{8BFF7B78-B87B-44A4-88E4-5D2DAD02530D}" type="pres">
      <dgm:prSet presAssocID="{674F8FBC-4D98-4090-B4F1-9B7BA9124B95}" presName="vert1" presStyleCnt="0"/>
      <dgm:spPr/>
    </dgm:pt>
    <dgm:pt modelId="{9570AA08-B103-48EC-A1CA-F825938A4A5E}" type="pres">
      <dgm:prSet presAssocID="{BFCA7D33-C653-40D0-B56E-321AB361A5F4}" presName="thickLine" presStyleLbl="alignNode1" presStyleIdx="3" presStyleCnt="9"/>
      <dgm:spPr/>
    </dgm:pt>
    <dgm:pt modelId="{3DB7B4FE-9FC5-4930-AA0B-BDC0EB5372F7}" type="pres">
      <dgm:prSet presAssocID="{BFCA7D33-C653-40D0-B56E-321AB361A5F4}" presName="horz1" presStyleCnt="0"/>
      <dgm:spPr/>
    </dgm:pt>
    <dgm:pt modelId="{C076D9C5-87A8-475D-BFC7-506B147BC897}" type="pres">
      <dgm:prSet presAssocID="{BFCA7D33-C653-40D0-B56E-321AB361A5F4}" presName="tx1" presStyleLbl="revTx" presStyleIdx="3" presStyleCnt="9"/>
      <dgm:spPr/>
    </dgm:pt>
    <dgm:pt modelId="{03ED50C2-5D56-4A15-9046-AF01C2B73BB7}" type="pres">
      <dgm:prSet presAssocID="{BFCA7D33-C653-40D0-B56E-321AB361A5F4}" presName="vert1" presStyleCnt="0"/>
      <dgm:spPr/>
    </dgm:pt>
    <dgm:pt modelId="{00D89D05-78FC-4FA9-81F7-6A1B2414DF3B}" type="pres">
      <dgm:prSet presAssocID="{A323F329-EBFA-4A86-A60A-F2F97589029F}" presName="thickLine" presStyleLbl="alignNode1" presStyleIdx="4" presStyleCnt="9"/>
      <dgm:spPr/>
    </dgm:pt>
    <dgm:pt modelId="{4F8B264B-8771-48D1-94B9-E26BB71858DE}" type="pres">
      <dgm:prSet presAssocID="{A323F329-EBFA-4A86-A60A-F2F97589029F}" presName="horz1" presStyleCnt="0"/>
      <dgm:spPr/>
    </dgm:pt>
    <dgm:pt modelId="{B7D267ED-11AB-4AF0-A943-BF8C19D94CD1}" type="pres">
      <dgm:prSet presAssocID="{A323F329-EBFA-4A86-A60A-F2F97589029F}" presName="tx1" presStyleLbl="revTx" presStyleIdx="4" presStyleCnt="9"/>
      <dgm:spPr/>
    </dgm:pt>
    <dgm:pt modelId="{3A4AEC59-ADA7-4999-94FA-585219BF19D5}" type="pres">
      <dgm:prSet presAssocID="{A323F329-EBFA-4A86-A60A-F2F97589029F}" presName="vert1" presStyleCnt="0"/>
      <dgm:spPr/>
    </dgm:pt>
    <dgm:pt modelId="{BB5C6975-3F0E-4685-B086-1C57424178EE}" type="pres">
      <dgm:prSet presAssocID="{8C89390A-D562-4CAD-8131-3482AA682F69}" presName="thickLine" presStyleLbl="alignNode1" presStyleIdx="5" presStyleCnt="9"/>
      <dgm:spPr/>
    </dgm:pt>
    <dgm:pt modelId="{6642A93A-AE92-4E14-9906-17B3B5BFF6A6}" type="pres">
      <dgm:prSet presAssocID="{8C89390A-D562-4CAD-8131-3482AA682F69}" presName="horz1" presStyleCnt="0"/>
      <dgm:spPr/>
    </dgm:pt>
    <dgm:pt modelId="{3477FDC3-4187-4D55-A7B8-10DD669708B1}" type="pres">
      <dgm:prSet presAssocID="{8C89390A-D562-4CAD-8131-3482AA682F69}" presName="tx1" presStyleLbl="revTx" presStyleIdx="5" presStyleCnt="9"/>
      <dgm:spPr/>
    </dgm:pt>
    <dgm:pt modelId="{AC777C8E-FCB5-41DF-B997-4DE266C4687E}" type="pres">
      <dgm:prSet presAssocID="{8C89390A-D562-4CAD-8131-3482AA682F69}" presName="vert1" presStyleCnt="0"/>
      <dgm:spPr/>
    </dgm:pt>
    <dgm:pt modelId="{585A2740-9BF8-4E40-A7B4-5C1CBBA5DB8D}" type="pres">
      <dgm:prSet presAssocID="{4B36C041-34DD-450E-81EB-CEE2B1B68FF0}" presName="thickLine" presStyleLbl="alignNode1" presStyleIdx="6" presStyleCnt="9"/>
      <dgm:spPr/>
    </dgm:pt>
    <dgm:pt modelId="{4B35B70B-2B5B-419E-AE4F-A23036099B82}" type="pres">
      <dgm:prSet presAssocID="{4B36C041-34DD-450E-81EB-CEE2B1B68FF0}" presName="horz1" presStyleCnt="0"/>
      <dgm:spPr/>
    </dgm:pt>
    <dgm:pt modelId="{4165312F-47EF-4A5C-A946-344F84696436}" type="pres">
      <dgm:prSet presAssocID="{4B36C041-34DD-450E-81EB-CEE2B1B68FF0}" presName="tx1" presStyleLbl="revTx" presStyleIdx="6" presStyleCnt="9"/>
      <dgm:spPr/>
    </dgm:pt>
    <dgm:pt modelId="{015A1D46-E53E-465A-9ACB-9EFDD726B3F2}" type="pres">
      <dgm:prSet presAssocID="{4B36C041-34DD-450E-81EB-CEE2B1B68FF0}" presName="vert1" presStyleCnt="0"/>
      <dgm:spPr/>
    </dgm:pt>
    <dgm:pt modelId="{DD8DE52C-60FD-48AB-ADAE-2FCD7E3F1869}" type="pres">
      <dgm:prSet presAssocID="{D85C3853-005A-445F-AA8C-12CAB63AD812}" presName="thickLine" presStyleLbl="alignNode1" presStyleIdx="7" presStyleCnt="9"/>
      <dgm:spPr/>
    </dgm:pt>
    <dgm:pt modelId="{25C10D01-BCC4-471C-9457-259F71424B20}" type="pres">
      <dgm:prSet presAssocID="{D85C3853-005A-445F-AA8C-12CAB63AD812}" presName="horz1" presStyleCnt="0"/>
      <dgm:spPr/>
    </dgm:pt>
    <dgm:pt modelId="{79E09CE9-A0B4-4366-B843-C5CD004A4956}" type="pres">
      <dgm:prSet presAssocID="{D85C3853-005A-445F-AA8C-12CAB63AD812}" presName="tx1" presStyleLbl="revTx" presStyleIdx="7" presStyleCnt="9"/>
      <dgm:spPr/>
    </dgm:pt>
    <dgm:pt modelId="{AC770FC8-7EC9-4846-903D-174100CCDA36}" type="pres">
      <dgm:prSet presAssocID="{D85C3853-005A-445F-AA8C-12CAB63AD812}" presName="vert1" presStyleCnt="0"/>
      <dgm:spPr/>
    </dgm:pt>
    <dgm:pt modelId="{B9C760FA-C01F-4FB4-B38C-220A877BE1E4}" type="pres">
      <dgm:prSet presAssocID="{AE0F3D51-AA4C-4E12-9DB2-284FFA2B506A}" presName="thickLine" presStyleLbl="alignNode1" presStyleIdx="8" presStyleCnt="9"/>
      <dgm:spPr/>
    </dgm:pt>
    <dgm:pt modelId="{E7A1C30E-A968-4BDA-85F5-2433D8CA8989}" type="pres">
      <dgm:prSet presAssocID="{AE0F3D51-AA4C-4E12-9DB2-284FFA2B506A}" presName="horz1" presStyleCnt="0"/>
      <dgm:spPr/>
    </dgm:pt>
    <dgm:pt modelId="{F2BD16EC-2D67-4D6E-B724-4CFD1BFE319E}" type="pres">
      <dgm:prSet presAssocID="{AE0F3D51-AA4C-4E12-9DB2-284FFA2B506A}" presName="tx1" presStyleLbl="revTx" presStyleIdx="8" presStyleCnt="9"/>
      <dgm:spPr/>
    </dgm:pt>
    <dgm:pt modelId="{DA18CD24-1921-41B7-A4B2-751012EAAF92}" type="pres">
      <dgm:prSet presAssocID="{AE0F3D51-AA4C-4E12-9DB2-284FFA2B506A}" presName="vert1" presStyleCnt="0"/>
      <dgm:spPr/>
    </dgm:pt>
  </dgm:ptLst>
  <dgm:cxnLst>
    <dgm:cxn modelId="{9BF8E70A-5467-4F8E-9478-56D5325719B3}" srcId="{7A28806B-5A95-40B1-94A4-3468B0E27AEE}" destId="{4B36C041-34DD-450E-81EB-CEE2B1B68FF0}" srcOrd="6" destOrd="0" parTransId="{D3010A09-F0B9-4935-8E7C-2E90E9C2A810}" sibTransId="{C14075CB-ED66-43C0-B00A-6345CDFF802F}"/>
    <dgm:cxn modelId="{118AFA10-02E0-468B-A8D2-FC3977AE3CA2}" type="presOf" srcId="{AE0F3D51-AA4C-4E12-9DB2-284FFA2B506A}" destId="{F2BD16EC-2D67-4D6E-B724-4CFD1BFE319E}" srcOrd="0" destOrd="0" presId="urn:microsoft.com/office/officeart/2008/layout/LinedList"/>
    <dgm:cxn modelId="{5EB2D023-D357-49C6-8489-0CA39D4B8562}" type="presOf" srcId="{8C89390A-D562-4CAD-8131-3482AA682F69}" destId="{3477FDC3-4187-4D55-A7B8-10DD669708B1}" srcOrd="0" destOrd="0" presId="urn:microsoft.com/office/officeart/2008/layout/LinedList"/>
    <dgm:cxn modelId="{7A616325-F79B-4F49-8482-A64B5D077F14}" srcId="{7A28806B-5A95-40B1-94A4-3468B0E27AEE}" destId="{BFCA7D33-C653-40D0-B56E-321AB361A5F4}" srcOrd="3" destOrd="0" parTransId="{E320C9F5-48C6-483E-8532-94BF13C19089}" sibTransId="{829E74A1-3FDA-420C-9011-8488FD1F075A}"/>
    <dgm:cxn modelId="{93CBD726-4F8D-4907-8148-DE7C5E8908E8}" type="presOf" srcId="{4B36C041-34DD-450E-81EB-CEE2B1B68FF0}" destId="{4165312F-47EF-4A5C-A946-344F84696436}" srcOrd="0" destOrd="0" presId="urn:microsoft.com/office/officeart/2008/layout/LinedList"/>
    <dgm:cxn modelId="{D05E6E5C-22EC-49EC-BB78-55A1E80AFBBA}" type="presOf" srcId="{674F8FBC-4D98-4090-B4F1-9B7BA9124B95}" destId="{52AA3805-7634-46F5-A19E-6BEAE0F71DAD}" srcOrd="0" destOrd="0" presId="urn:microsoft.com/office/officeart/2008/layout/LinedList"/>
    <dgm:cxn modelId="{5D47EF60-410A-4D34-B8D1-F84ED96280C9}" type="presOf" srcId="{7A28806B-5A95-40B1-94A4-3468B0E27AEE}" destId="{0B2B1338-23FB-4DE5-9E87-D6D60408725F}" srcOrd="0" destOrd="0" presId="urn:microsoft.com/office/officeart/2008/layout/LinedList"/>
    <dgm:cxn modelId="{0CBEA665-46B6-4C78-A394-CD65F7BEBE0D}" type="presOf" srcId="{BFCA7D33-C653-40D0-B56E-321AB361A5F4}" destId="{C076D9C5-87A8-475D-BFC7-506B147BC897}" srcOrd="0" destOrd="0" presId="urn:microsoft.com/office/officeart/2008/layout/LinedList"/>
    <dgm:cxn modelId="{DF5BF568-D671-40E9-9FBB-2B9EE88C4BE7}" srcId="{7A28806B-5A95-40B1-94A4-3468B0E27AEE}" destId="{D85C3853-005A-445F-AA8C-12CAB63AD812}" srcOrd="7" destOrd="0" parTransId="{077A1AB9-C193-47E5-BF46-9CD8FF69A11D}" sibTransId="{A0E4A655-DC07-409A-8415-BCA492FA91B5}"/>
    <dgm:cxn modelId="{AE9FE16B-1AA6-42F0-A86B-C5C382BE60F5}" srcId="{7A28806B-5A95-40B1-94A4-3468B0E27AEE}" destId="{8C89390A-D562-4CAD-8131-3482AA682F69}" srcOrd="5" destOrd="0" parTransId="{24D545A4-B35E-4A3E-B41D-7EC7C76B1497}" sibTransId="{8C204062-F113-4483-B88D-7DE8ABCD425E}"/>
    <dgm:cxn modelId="{58890488-2F8C-41E5-9414-A7B7F7D8077A}" type="presOf" srcId="{5632E40C-AE03-44BB-B7B4-ADD677D03DFF}" destId="{97D1F251-19B2-4681-A120-8FA8D68F140F}" srcOrd="0" destOrd="0" presId="urn:microsoft.com/office/officeart/2008/layout/LinedList"/>
    <dgm:cxn modelId="{D526D78B-D041-4FE3-8C60-5127C714F245}" type="presOf" srcId="{02904F9D-C2FF-4CED-82AD-DBCE2373213E}" destId="{8CC9AD3F-F78C-47E4-B110-A66F5916E709}" srcOrd="0" destOrd="0" presId="urn:microsoft.com/office/officeart/2008/layout/LinedList"/>
    <dgm:cxn modelId="{28018FAE-F007-4523-BDE1-4014FD43EC10}" srcId="{7A28806B-5A95-40B1-94A4-3468B0E27AEE}" destId="{AE0F3D51-AA4C-4E12-9DB2-284FFA2B506A}" srcOrd="8" destOrd="0" parTransId="{D4457C2A-A487-4905-957E-8C5CF2592E15}" sibTransId="{6B73A6FB-FB85-4138-B332-05D3743B7D27}"/>
    <dgm:cxn modelId="{C61128B0-6A96-4C8C-969E-4AF487EE1FCC}" type="presOf" srcId="{A323F329-EBFA-4A86-A60A-F2F97589029F}" destId="{B7D267ED-11AB-4AF0-A943-BF8C19D94CD1}" srcOrd="0" destOrd="0" presId="urn:microsoft.com/office/officeart/2008/layout/LinedList"/>
    <dgm:cxn modelId="{5B0E54D3-D9F6-4D5A-A806-A0AA467B7184}" srcId="{7A28806B-5A95-40B1-94A4-3468B0E27AEE}" destId="{A323F329-EBFA-4A86-A60A-F2F97589029F}" srcOrd="4" destOrd="0" parTransId="{2FFDA7F3-F543-4910-935E-184E1E792213}" sibTransId="{D4A13577-1C8B-42B8-9214-53CD553C9250}"/>
    <dgm:cxn modelId="{4BB5B7D5-81F5-4A98-99BE-89D52BB84FCB}" srcId="{7A28806B-5A95-40B1-94A4-3468B0E27AEE}" destId="{5632E40C-AE03-44BB-B7B4-ADD677D03DFF}" srcOrd="0" destOrd="0" parTransId="{96417D80-594D-4BA0-A701-2BB5EDB5B7C2}" sibTransId="{54BB3616-7D44-46FE-8F82-33DE915F7D1A}"/>
    <dgm:cxn modelId="{F6E919D7-267A-4F39-BC34-405042FB4528}" srcId="{7A28806B-5A95-40B1-94A4-3468B0E27AEE}" destId="{674F8FBC-4D98-4090-B4F1-9B7BA9124B95}" srcOrd="2" destOrd="0" parTransId="{9F1FF032-2E60-434F-B5EB-F0A079C34B5F}" sibTransId="{D1F66F07-80DB-4579-BE42-F1F819264935}"/>
    <dgm:cxn modelId="{93EB43D9-C3C4-4E01-AF62-94AEFB8308B9}" srcId="{7A28806B-5A95-40B1-94A4-3468B0E27AEE}" destId="{02904F9D-C2FF-4CED-82AD-DBCE2373213E}" srcOrd="1" destOrd="0" parTransId="{BE4E8FDC-665A-4789-A95B-D7204FFA2F5A}" sibTransId="{6276378F-F273-46AC-A91F-42BECE1A06DC}"/>
    <dgm:cxn modelId="{90043FF1-E234-446E-8C6D-7435C8912904}" type="presOf" srcId="{D85C3853-005A-445F-AA8C-12CAB63AD812}" destId="{79E09CE9-A0B4-4366-B843-C5CD004A4956}" srcOrd="0" destOrd="0" presId="urn:microsoft.com/office/officeart/2008/layout/LinedList"/>
    <dgm:cxn modelId="{821C976D-9D03-44C6-8506-1503F1CBE2F1}" type="presParOf" srcId="{0B2B1338-23FB-4DE5-9E87-D6D60408725F}" destId="{C6D02A35-48D9-49D7-A85C-1CE60117D614}" srcOrd="0" destOrd="0" presId="urn:microsoft.com/office/officeart/2008/layout/LinedList"/>
    <dgm:cxn modelId="{6DBFC629-B7FD-464B-89FA-9C35A3A04A6B}" type="presParOf" srcId="{0B2B1338-23FB-4DE5-9E87-D6D60408725F}" destId="{C0BB4402-2DD0-4403-8F02-00ECC0CE6B9D}" srcOrd="1" destOrd="0" presId="urn:microsoft.com/office/officeart/2008/layout/LinedList"/>
    <dgm:cxn modelId="{070F0DCF-6915-44AE-99F0-10CD9C80471D}" type="presParOf" srcId="{C0BB4402-2DD0-4403-8F02-00ECC0CE6B9D}" destId="{97D1F251-19B2-4681-A120-8FA8D68F140F}" srcOrd="0" destOrd="0" presId="urn:microsoft.com/office/officeart/2008/layout/LinedList"/>
    <dgm:cxn modelId="{D3E93391-5F88-48E1-BDC9-24A86005357A}" type="presParOf" srcId="{C0BB4402-2DD0-4403-8F02-00ECC0CE6B9D}" destId="{9B71DFB2-6338-4588-B180-D3544B757E7F}" srcOrd="1" destOrd="0" presId="urn:microsoft.com/office/officeart/2008/layout/LinedList"/>
    <dgm:cxn modelId="{2F05CFA8-A657-410C-B9F1-B842843D76C3}" type="presParOf" srcId="{0B2B1338-23FB-4DE5-9E87-D6D60408725F}" destId="{11BB19EC-D7E0-4E3D-A285-F08698874A34}" srcOrd="2" destOrd="0" presId="urn:microsoft.com/office/officeart/2008/layout/LinedList"/>
    <dgm:cxn modelId="{23A19B4E-31A5-4E1B-8FA5-C24DBEF7E727}" type="presParOf" srcId="{0B2B1338-23FB-4DE5-9E87-D6D60408725F}" destId="{9BB39548-4570-4C54-A1BB-598B8AA9242D}" srcOrd="3" destOrd="0" presId="urn:microsoft.com/office/officeart/2008/layout/LinedList"/>
    <dgm:cxn modelId="{C0BE9BCC-BB2F-49A4-88D6-D0E1B2BDFC32}" type="presParOf" srcId="{9BB39548-4570-4C54-A1BB-598B8AA9242D}" destId="{8CC9AD3F-F78C-47E4-B110-A66F5916E709}" srcOrd="0" destOrd="0" presId="urn:microsoft.com/office/officeart/2008/layout/LinedList"/>
    <dgm:cxn modelId="{249B120E-EF76-4837-8D56-C70454607F69}" type="presParOf" srcId="{9BB39548-4570-4C54-A1BB-598B8AA9242D}" destId="{2AB69049-C28F-4E4C-8F13-30CCC7BF41A8}" srcOrd="1" destOrd="0" presId="urn:microsoft.com/office/officeart/2008/layout/LinedList"/>
    <dgm:cxn modelId="{E54AB955-61EE-42C5-AB06-75A3CB24F0C1}" type="presParOf" srcId="{0B2B1338-23FB-4DE5-9E87-D6D60408725F}" destId="{4855352E-3704-449F-8EF7-7A0883761F6A}" srcOrd="4" destOrd="0" presId="urn:microsoft.com/office/officeart/2008/layout/LinedList"/>
    <dgm:cxn modelId="{B9842059-639F-423A-98D4-BB250796D7C0}" type="presParOf" srcId="{0B2B1338-23FB-4DE5-9E87-D6D60408725F}" destId="{49DC3913-88F1-4F0E-83B2-8476C73CE07E}" srcOrd="5" destOrd="0" presId="urn:microsoft.com/office/officeart/2008/layout/LinedList"/>
    <dgm:cxn modelId="{3D34C9A3-EF82-4EAC-AF83-BEFBA3AF92D3}" type="presParOf" srcId="{49DC3913-88F1-4F0E-83B2-8476C73CE07E}" destId="{52AA3805-7634-46F5-A19E-6BEAE0F71DAD}" srcOrd="0" destOrd="0" presId="urn:microsoft.com/office/officeart/2008/layout/LinedList"/>
    <dgm:cxn modelId="{E734859A-9D9E-48D5-B196-508DE36288C8}" type="presParOf" srcId="{49DC3913-88F1-4F0E-83B2-8476C73CE07E}" destId="{8BFF7B78-B87B-44A4-88E4-5D2DAD02530D}" srcOrd="1" destOrd="0" presId="urn:microsoft.com/office/officeart/2008/layout/LinedList"/>
    <dgm:cxn modelId="{4E3DEA41-F2FF-4DF8-89FD-054A412B601E}" type="presParOf" srcId="{0B2B1338-23FB-4DE5-9E87-D6D60408725F}" destId="{9570AA08-B103-48EC-A1CA-F825938A4A5E}" srcOrd="6" destOrd="0" presId="urn:microsoft.com/office/officeart/2008/layout/LinedList"/>
    <dgm:cxn modelId="{72105F6C-3B94-43C0-A9D6-100C747C5D59}" type="presParOf" srcId="{0B2B1338-23FB-4DE5-9E87-D6D60408725F}" destId="{3DB7B4FE-9FC5-4930-AA0B-BDC0EB5372F7}" srcOrd="7" destOrd="0" presId="urn:microsoft.com/office/officeart/2008/layout/LinedList"/>
    <dgm:cxn modelId="{1E0209C3-D5B4-4349-8DA1-8CE60EA69E5E}" type="presParOf" srcId="{3DB7B4FE-9FC5-4930-AA0B-BDC0EB5372F7}" destId="{C076D9C5-87A8-475D-BFC7-506B147BC897}" srcOrd="0" destOrd="0" presId="urn:microsoft.com/office/officeart/2008/layout/LinedList"/>
    <dgm:cxn modelId="{CE90874B-425D-4209-9D60-C27FC77877AD}" type="presParOf" srcId="{3DB7B4FE-9FC5-4930-AA0B-BDC0EB5372F7}" destId="{03ED50C2-5D56-4A15-9046-AF01C2B73BB7}" srcOrd="1" destOrd="0" presId="urn:microsoft.com/office/officeart/2008/layout/LinedList"/>
    <dgm:cxn modelId="{FFCEBF00-7D22-4F2E-9E07-F8F11636408A}" type="presParOf" srcId="{0B2B1338-23FB-4DE5-9E87-D6D60408725F}" destId="{00D89D05-78FC-4FA9-81F7-6A1B2414DF3B}" srcOrd="8" destOrd="0" presId="urn:microsoft.com/office/officeart/2008/layout/LinedList"/>
    <dgm:cxn modelId="{0405B5B7-150E-4C12-84E8-7BCDD061334F}" type="presParOf" srcId="{0B2B1338-23FB-4DE5-9E87-D6D60408725F}" destId="{4F8B264B-8771-48D1-94B9-E26BB71858DE}" srcOrd="9" destOrd="0" presId="urn:microsoft.com/office/officeart/2008/layout/LinedList"/>
    <dgm:cxn modelId="{1DBF103A-7B4D-43E3-9A1C-6DCD4FA3BEE6}" type="presParOf" srcId="{4F8B264B-8771-48D1-94B9-E26BB71858DE}" destId="{B7D267ED-11AB-4AF0-A943-BF8C19D94CD1}" srcOrd="0" destOrd="0" presId="urn:microsoft.com/office/officeart/2008/layout/LinedList"/>
    <dgm:cxn modelId="{9C664054-C827-4637-92DB-6D21A40B5F21}" type="presParOf" srcId="{4F8B264B-8771-48D1-94B9-E26BB71858DE}" destId="{3A4AEC59-ADA7-4999-94FA-585219BF19D5}" srcOrd="1" destOrd="0" presId="urn:microsoft.com/office/officeart/2008/layout/LinedList"/>
    <dgm:cxn modelId="{890C0855-1F24-48EA-96DA-1F170DBE1453}" type="presParOf" srcId="{0B2B1338-23FB-4DE5-9E87-D6D60408725F}" destId="{BB5C6975-3F0E-4685-B086-1C57424178EE}" srcOrd="10" destOrd="0" presId="urn:microsoft.com/office/officeart/2008/layout/LinedList"/>
    <dgm:cxn modelId="{15FDA3DA-74BA-4F5C-9F15-422DD86DACB6}" type="presParOf" srcId="{0B2B1338-23FB-4DE5-9E87-D6D60408725F}" destId="{6642A93A-AE92-4E14-9906-17B3B5BFF6A6}" srcOrd="11" destOrd="0" presId="urn:microsoft.com/office/officeart/2008/layout/LinedList"/>
    <dgm:cxn modelId="{20935FB4-D305-4DD5-B4F8-3145890A29D7}" type="presParOf" srcId="{6642A93A-AE92-4E14-9906-17B3B5BFF6A6}" destId="{3477FDC3-4187-4D55-A7B8-10DD669708B1}" srcOrd="0" destOrd="0" presId="urn:microsoft.com/office/officeart/2008/layout/LinedList"/>
    <dgm:cxn modelId="{865869C1-6392-4826-B8C0-E996F672FD67}" type="presParOf" srcId="{6642A93A-AE92-4E14-9906-17B3B5BFF6A6}" destId="{AC777C8E-FCB5-41DF-B997-4DE266C4687E}" srcOrd="1" destOrd="0" presId="urn:microsoft.com/office/officeart/2008/layout/LinedList"/>
    <dgm:cxn modelId="{71AE5635-48D5-47D5-AD57-392D354D9AEE}" type="presParOf" srcId="{0B2B1338-23FB-4DE5-9E87-D6D60408725F}" destId="{585A2740-9BF8-4E40-A7B4-5C1CBBA5DB8D}" srcOrd="12" destOrd="0" presId="urn:microsoft.com/office/officeart/2008/layout/LinedList"/>
    <dgm:cxn modelId="{AE0D2C4A-7C97-4B8C-BB4D-EEA8C3D0ACA4}" type="presParOf" srcId="{0B2B1338-23FB-4DE5-9E87-D6D60408725F}" destId="{4B35B70B-2B5B-419E-AE4F-A23036099B82}" srcOrd="13" destOrd="0" presId="urn:microsoft.com/office/officeart/2008/layout/LinedList"/>
    <dgm:cxn modelId="{140C6B0E-DC79-40FD-AD26-E621AEA8CE38}" type="presParOf" srcId="{4B35B70B-2B5B-419E-AE4F-A23036099B82}" destId="{4165312F-47EF-4A5C-A946-344F84696436}" srcOrd="0" destOrd="0" presId="urn:microsoft.com/office/officeart/2008/layout/LinedList"/>
    <dgm:cxn modelId="{91DB3FF1-BD87-4538-97EC-4ED6D6BFBE62}" type="presParOf" srcId="{4B35B70B-2B5B-419E-AE4F-A23036099B82}" destId="{015A1D46-E53E-465A-9ACB-9EFDD726B3F2}" srcOrd="1" destOrd="0" presId="urn:microsoft.com/office/officeart/2008/layout/LinedList"/>
    <dgm:cxn modelId="{EA2F4AF5-84BB-4BEE-A7D3-91A75D2454D7}" type="presParOf" srcId="{0B2B1338-23FB-4DE5-9E87-D6D60408725F}" destId="{DD8DE52C-60FD-48AB-ADAE-2FCD7E3F1869}" srcOrd="14" destOrd="0" presId="urn:microsoft.com/office/officeart/2008/layout/LinedList"/>
    <dgm:cxn modelId="{85C4F4DA-6F49-4224-A999-28E2D65A64D6}" type="presParOf" srcId="{0B2B1338-23FB-4DE5-9E87-D6D60408725F}" destId="{25C10D01-BCC4-471C-9457-259F71424B20}" srcOrd="15" destOrd="0" presId="urn:microsoft.com/office/officeart/2008/layout/LinedList"/>
    <dgm:cxn modelId="{94BEE50E-99DF-4B67-9ED2-CA6ABED0163A}" type="presParOf" srcId="{25C10D01-BCC4-471C-9457-259F71424B20}" destId="{79E09CE9-A0B4-4366-B843-C5CD004A4956}" srcOrd="0" destOrd="0" presId="urn:microsoft.com/office/officeart/2008/layout/LinedList"/>
    <dgm:cxn modelId="{CF354DDE-EBAE-4931-933C-5893BF3C2141}" type="presParOf" srcId="{25C10D01-BCC4-471C-9457-259F71424B20}" destId="{AC770FC8-7EC9-4846-903D-174100CCDA36}" srcOrd="1" destOrd="0" presId="urn:microsoft.com/office/officeart/2008/layout/LinedList"/>
    <dgm:cxn modelId="{5B1B7B71-B8F4-455A-8EF3-F460B0B1859D}" type="presParOf" srcId="{0B2B1338-23FB-4DE5-9E87-D6D60408725F}" destId="{B9C760FA-C01F-4FB4-B38C-220A877BE1E4}" srcOrd="16" destOrd="0" presId="urn:microsoft.com/office/officeart/2008/layout/LinedList"/>
    <dgm:cxn modelId="{6CC42DDB-9CE0-46B5-B099-39BEF1AF17E2}" type="presParOf" srcId="{0B2B1338-23FB-4DE5-9E87-D6D60408725F}" destId="{E7A1C30E-A968-4BDA-85F5-2433D8CA8989}" srcOrd="17" destOrd="0" presId="urn:microsoft.com/office/officeart/2008/layout/LinedList"/>
    <dgm:cxn modelId="{AC2862B6-023C-4EE5-9272-B4C607D08CA7}" type="presParOf" srcId="{E7A1C30E-A968-4BDA-85F5-2433D8CA8989}" destId="{F2BD16EC-2D67-4D6E-B724-4CFD1BFE319E}" srcOrd="0" destOrd="0" presId="urn:microsoft.com/office/officeart/2008/layout/LinedList"/>
    <dgm:cxn modelId="{39A80FC8-8757-4BB5-98B6-3F9A6C32D500}" type="presParOf" srcId="{E7A1C30E-A968-4BDA-85F5-2433D8CA8989}" destId="{DA18CD24-1921-41B7-A4B2-751012EAAF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25C23-8214-4FFD-858C-33E42A0DF2EB}">
      <dsp:nvSpPr>
        <dsp:cNvPr id="0" name=""/>
        <dsp:cNvSpPr/>
      </dsp:nvSpPr>
      <dsp:spPr>
        <a:xfrm>
          <a:off x="700828" y="1097296"/>
          <a:ext cx="1887187" cy="1887187"/>
        </a:xfrm>
        <a:prstGeom prst="ellipse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4A04D-D91E-474F-A175-AEFDECB8C9F1}">
      <dsp:nvSpPr>
        <dsp:cNvPr id="0" name=""/>
        <dsp:cNvSpPr/>
      </dsp:nvSpPr>
      <dsp:spPr>
        <a:xfrm>
          <a:off x="1103012" y="1499478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BA504-B674-47EB-A4DB-4957B1DF1783}">
      <dsp:nvSpPr>
        <dsp:cNvPr id="0" name=""/>
        <dsp:cNvSpPr/>
      </dsp:nvSpPr>
      <dsp:spPr>
        <a:xfrm>
          <a:off x="97548" y="355536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Access &amp; Utilization</a:t>
          </a:r>
        </a:p>
      </dsp:txBody>
      <dsp:txXfrm>
        <a:off x="97548" y="3555361"/>
        <a:ext cx="3093750" cy="720000"/>
      </dsp:txXfrm>
    </dsp:sp>
    <dsp:sp modelId="{FEE906F9-575B-4D66-A68A-4CCA62DA1001}">
      <dsp:nvSpPr>
        <dsp:cNvPr id="0" name=""/>
        <dsp:cNvSpPr/>
      </dsp:nvSpPr>
      <dsp:spPr>
        <a:xfrm>
          <a:off x="4335984" y="1097296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B2E88-5644-4FA8-97DE-F1E8B35356E4}">
      <dsp:nvSpPr>
        <dsp:cNvPr id="0" name=""/>
        <dsp:cNvSpPr/>
      </dsp:nvSpPr>
      <dsp:spPr>
        <a:xfrm>
          <a:off x="4738169" y="1499478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D860F-1899-4B61-9791-D9FA981E499A}">
      <dsp:nvSpPr>
        <dsp:cNvPr id="0" name=""/>
        <dsp:cNvSpPr/>
      </dsp:nvSpPr>
      <dsp:spPr>
        <a:xfrm>
          <a:off x="3732705" y="355536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Outreach</a:t>
          </a:r>
        </a:p>
      </dsp:txBody>
      <dsp:txXfrm>
        <a:off x="3732705" y="3555361"/>
        <a:ext cx="3093750" cy="720000"/>
      </dsp:txXfrm>
    </dsp:sp>
    <dsp:sp modelId="{F84B2E49-E9B6-4980-8EF5-94145B2A9353}">
      <dsp:nvSpPr>
        <dsp:cNvPr id="0" name=""/>
        <dsp:cNvSpPr/>
      </dsp:nvSpPr>
      <dsp:spPr>
        <a:xfrm>
          <a:off x="7971140" y="1097296"/>
          <a:ext cx="1887187" cy="1887187"/>
        </a:xfrm>
        <a:prstGeom prst="ellipse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B5444-913E-45EF-A124-D7B725F7A0F4}">
      <dsp:nvSpPr>
        <dsp:cNvPr id="0" name=""/>
        <dsp:cNvSpPr/>
      </dsp:nvSpPr>
      <dsp:spPr>
        <a:xfrm>
          <a:off x="8373325" y="1499478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D82E5-1524-4C5B-B0C5-203BD77BDA82}">
      <dsp:nvSpPr>
        <dsp:cNvPr id="0" name=""/>
        <dsp:cNvSpPr/>
      </dsp:nvSpPr>
      <dsp:spPr>
        <a:xfrm>
          <a:off x="7367861" y="3555361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Policy</a:t>
          </a:r>
        </a:p>
      </dsp:txBody>
      <dsp:txXfrm>
        <a:off x="7367861" y="3555361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27B0C-22F7-4122-9223-D647BB868460}">
      <dsp:nvSpPr>
        <dsp:cNvPr id="0" name=""/>
        <dsp:cNvSpPr/>
      </dsp:nvSpPr>
      <dsp:spPr>
        <a:xfrm>
          <a:off x="1410" y="0"/>
          <a:ext cx="3667993" cy="64298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Social Service/ MCH educates pregnant patients</a:t>
          </a:r>
        </a:p>
      </dsp:txBody>
      <dsp:txXfrm>
        <a:off x="1410" y="0"/>
        <a:ext cx="3667993" cy="1928948"/>
      </dsp:txXfrm>
    </dsp:sp>
    <dsp:sp modelId="{41F713FD-9A1E-47D1-8359-86ED3D630BC8}">
      <dsp:nvSpPr>
        <dsp:cNvPr id="0" name=""/>
        <dsp:cNvSpPr/>
      </dsp:nvSpPr>
      <dsp:spPr>
        <a:xfrm>
          <a:off x="368210" y="1930067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Who does the program serve? All pregnant women?</a:t>
          </a:r>
        </a:p>
      </dsp:txBody>
      <dsp:txXfrm>
        <a:off x="377968" y="1939825"/>
        <a:ext cx="2914878" cy="313631"/>
      </dsp:txXfrm>
    </dsp:sp>
    <dsp:sp modelId="{D2F00287-4302-4D02-955B-63C707D58611}">
      <dsp:nvSpPr>
        <dsp:cNvPr id="0" name=""/>
        <dsp:cNvSpPr/>
      </dsp:nvSpPr>
      <dsp:spPr>
        <a:xfrm>
          <a:off x="368210" y="2314467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are professionals trained?</a:t>
          </a:r>
        </a:p>
      </dsp:txBody>
      <dsp:txXfrm>
        <a:off x="377968" y="2324225"/>
        <a:ext cx="2914878" cy="313631"/>
      </dsp:txXfrm>
    </dsp:sp>
    <dsp:sp modelId="{B7AE1EB9-15EE-420F-921B-45976E4E85AB}">
      <dsp:nvSpPr>
        <dsp:cNvPr id="0" name=""/>
        <dsp:cNvSpPr/>
      </dsp:nvSpPr>
      <dsp:spPr>
        <a:xfrm>
          <a:off x="368210" y="2698868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What’s the turnover?</a:t>
          </a:r>
        </a:p>
      </dsp:txBody>
      <dsp:txXfrm>
        <a:off x="377968" y="2708626"/>
        <a:ext cx="2914878" cy="313631"/>
      </dsp:txXfrm>
    </dsp:sp>
    <dsp:sp modelId="{3C67A156-C070-4092-9A33-41604FC8110C}">
      <dsp:nvSpPr>
        <dsp:cNvPr id="0" name=""/>
        <dsp:cNvSpPr/>
      </dsp:nvSpPr>
      <dsp:spPr>
        <a:xfrm>
          <a:off x="368210" y="3083268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Does education level impact guidance provided?</a:t>
          </a:r>
        </a:p>
      </dsp:txBody>
      <dsp:txXfrm>
        <a:off x="377968" y="3093026"/>
        <a:ext cx="2914878" cy="313631"/>
      </dsp:txXfrm>
    </dsp:sp>
    <dsp:sp modelId="{1D3A6F7F-2BFD-467B-9D4A-3F06101D1AF0}">
      <dsp:nvSpPr>
        <dsp:cNvPr id="0" name=""/>
        <dsp:cNvSpPr/>
      </dsp:nvSpPr>
      <dsp:spPr>
        <a:xfrm>
          <a:off x="368210" y="3467669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Can we tell if education is actually provided/ referrals made?</a:t>
          </a:r>
        </a:p>
      </dsp:txBody>
      <dsp:txXfrm>
        <a:off x="377968" y="3477427"/>
        <a:ext cx="2914878" cy="313631"/>
      </dsp:txXfrm>
    </dsp:sp>
    <dsp:sp modelId="{AA6FBED1-ABAF-4A1F-83F1-29FED5E386E9}">
      <dsp:nvSpPr>
        <dsp:cNvPr id="0" name=""/>
        <dsp:cNvSpPr/>
      </dsp:nvSpPr>
      <dsp:spPr>
        <a:xfrm>
          <a:off x="368210" y="3852069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should they tell parents? How?</a:t>
          </a:r>
        </a:p>
      </dsp:txBody>
      <dsp:txXfrm>
        <a:off x="377968" y="3861827"/>
        <a:ext cx="2914878" cy="313631"/>
      </dsp:txXfrm>
    </dsp:sp>
    <dsp:sp modelId="{F2AF8B2E-0028-46E6-BAAE-76661D12CD4E}">
      <dsp:nvSpPr>
        <dsp:cNvPr id="0" name=""/>
        <dsp:cNvSpPr/>
      </dsp:nvSpPr>
      <dsp:spPr>
        <a:xfrm>
          <a:off x="368210" y="4236470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much information is too much for parents?</a:t>
          </a:r>
        </a:p>
      </dsp:txBody>
      <dsp:txXfrm>
        <a:off x="377968" y="4246228"/>
        <a:ext cx="2914878" cy="313631"/>
      </dsp:txXfrm>
    </dsp:sp>
    <dsp:sp modelId="{52EF5A21-8C4B-4C0A-A6B6-3675425FE496}">
      <dsp:nvSpPr>
        <dsp:cNvPr id="0" name=""/>
        <dsp:cNvSpPr/>
      </dsp:nvSpPr>
      <dsp:spPr>
        <a:xfrm>
          <a:off x="368210" y="4620870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will professionals answer questions about clinical matters? Insurance?</a:t>
          </a:r>
        </a:p>
      </dsp:txBody>
      <dsp:txXfrm>
        <a:off x="377968" y="4630628"/>
        <a:ext cx="2914878" cy="313631"/>
      </dsp:txXfrm>
    </dsp:sp>
    <dsp:sp modelId="{6AB719CE-3DA0-4AFF-BBEB-5D9E671BCB72}">
      <dsp:nvSpPr>
        <dsp:cNvPr id="0" name=""/>
        <dsp:cNvSpPr/>
      </dsp:nvSpPr>
      <dsp:spPr>
        <a:xfrm>
          <a:off x="368210" y="5005271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Are there oral health care centers to refer to?</a:t>
          </a:r>
        </a:p>
      </dsp:txBody>
      <dsp:txXfrm>
        <a:off x="377968" y="5015029"/>
        <a:ext cx="2914878" cy="313631"/>
      </dsp:txXfrm>
    </dsp:sp>
    <dsp:sp modelId="{73C98140-15DF-4D54-9F01-807A910D8FD1}">
      <dsp:nvSpPr>
        <dsp:cNvPr id="0" name=""/>
        <dsp:cNvSpPr/>
      </dsp:nvSpPr>
      <dsp:spPr>
        <a:xfrm>
          <a:off x="368210" y="5389671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frequently should they re-refer?</a:t>
          </a:r>
        </a:p>
      </dsp:txBody>
      <dsp:txXfrm>
        <a:off x="377968" y="5399429"/>
        <a:ext cx="2914878" cy="313631"/>
      </dsp:txXfrm>
    </dsp:sp>
    <dsp:sp modelId="{1E3A0E30-C922-4DC8-B568-B5AA3C4FCA77}">
      <dsp:nvSpPr>
        <dsp:cNvPr id="0" name=""/>
        <dsp:cNvSpPr/>
      </dsp:nvSpPr>
      <dsp:spPr>
        <a:xfrm>
          <a:off x="368210" y="5774071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could take priority?</a:t>
          </a:r>
        </a:p>
      </dsp:txBody>
      <dsp:txXfrm>
        <a:off x="377968" y="5783829"/>
        <a:ext cx="2914878" cy="313631"/>
      </dsp:txXfrm>
    </dsp:sp>
    <dsp:sp modelId="{150B3A19-4B2E-4595-BC5E-AF413D37EB56}">
      <dsp:nvSpPr>
        <dsp:cNvPr id="0" name=""/>
        <dsp:cNvSpPr/>
      </dsp:nvSpPr>
      <dsp:spPr>
        <a:xfrm>
          <a:off x="3944503" y="0"/>
          <a:ext cx="3667993" cy="64298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OB refers pregnant patient</a:t>
          </a:r>
        </a:p>
      </dsp:txBody>
      <dsp:txXfrm>
        <a:off x="3944503" y="0"/>
        <a:ext cx="3667993" cy="1928948"/>
      </dsp:txXfrm>
    </dsp:sp>
    <dsp:sp modelId="{066E87DC-4787-48B0-8242-6D8CF96AF080}">
      <dsp:nvSpPr>
        <dsp:cNvPr id="0" name=""/>
        <dsp:cNvSpPr/>
      </dsp:nvSpPr>
      <dsp:spPr>
        <a:xfrm>
          <a:off x="4311302" y="1930067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Does the OB know to refer?</a:t>
          </a:r>
        </a:p>
      </dsp:txBody>
      <dsp:txXfrm>
        <a:off x="4321060" y="1939825"/>
        <a:ext cx="2914878" cy="313631"/>
      </dsp:txXfrm>
    </dsp:sp>
    <dsp:sp modelId="{019F395F-474D-4518-BB23-4076DCC4A709}">
      <dsp:nvSpPr>
        <dsp:cNvPr id="0" name=""/>
        <dsp:cNvSpPr/>
      </dsp:nvSpPr>
      <dsp:spPr>
        <a:xfrm>
          <a:off x="4311302" y="2314467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Is risk assessment warranted?</a:t>
          </a:r>
        </a:p>
      </dsp:txBody>
      <dsp:txXfrm>
        <a:off x="4321060" y="2324225"/>
        <a:ext cx="2914878" cy="313631"/>
      </dsp:txXfrm>
    </dsp:sp>
    <dsp:sp modelId="{F531DDAB-7016-4C8A-A0D4-72C12E6F1C8E}">
      <dsp:nvSpPr>
        <dsp:cNvPr id="0" name=""/>
        <dsp:cNvSpPr/>
      </dsp:nvSpPr>
      <dsp:spPr>
        <a:xfrm>
          <a:off x="4311302" y="2698868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Who to refer? When in gestation? Acute/ preventive?</a:t>
          </a:r>
        </a:p>
      </dsp:txBody>
      <dsp:txXfrm>
        <a:off x="4321060" y="2708626"/>
        <a:ext cx="2914878" cy="313631"/>
      </dsp:txXfrm>
    </dsp:sp>
    <dsp:sp modelId="{91261DA6-665D-40C6-ACF8-E4969F3B951F}">
      <dsp:nvSpPr>
        <dsp:cNvPr id="0" name=""/>
        <dsp:cNvSpPr/>
      </dsp:nvSpPr>
      <dsp:spPr>
        <a:xfrm>
          <a:off x="4311302" y="3083268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Where to refer? Private/ Public pay? </a:t>
          </a:r>
        </a:p>
      </dsp:txBody>
      <dsp:txXfrm>
        <a:off x="4321060" y="3093026"/>
        <a:ext cx="2914878" cy="313631"/>
      </dsp:txXfrm>
    </dsp:sp>
    <dsp:sp modelId="{D35827BC-468E-4AC7-BC1F-5BAB481367F3}">
      <dsp:nvSpPr>
        <dsp:cNvPr id="0" name=""/>
        <dsp:cNvSpPr/>
      </dsp:nvSpPr>
      <dsp:spPr>
        <a:xfrm>
          <a:off x="4311302" y="3467669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Who makes referral?</a:t>
          </a:r>
        </a:p>
      </dsp:txBody>
      <dsp:txXfrm>
        <a:off x="4321060" y="3477427"/>
        <a:ext cx="2914878" cy="313631"/>
      </dsp:txXfrm>
    </dsp:sp>
    <dsp:sp modelId="{087D97F7-F9AD-4B44-BAE7-612722B426C3}">
      <dsp:nvSpPr>
        <dsp:cNvPr id="0" name=""/>
        <dsp:cNvSpPr/>
      </dsp:nvSpPr>
      <dsp:spPr>
        <a:xfrm>
          <a:off x="4311302" y="3852069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is referral made? Electronic? Rx?</a:t>
          </a:r>
        </a:p>
      </dsp:txBody>
      <dsp:txXfrm>
        <a:off x="4321060" y="3861827"/>
        <a:ext cx="2914878" cy="313631"/>
      </dsp:txXfrm>
    </dsp:sp>
    <dsp:sp modelId="{DB778837-2DF7-4B39-8E7B-49528D13CBC2}">
      <dsp:nvSpPr>
        <dsp:cNvPr id="0" name=""/>
        <dsp:cNvSpPr/>
      </dsp:nvSpPr>
      <dsp:spPr>
        <a:xfrm>
          <a:off x="4311302" y="4236470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Do we follow the referral?</a:t>
          </a:r>
        </a:p>
      </dsp:txBody>
      <dsp:txXfrm>
        <a:off x="4321060" y="4246228"/>
        <a:ext cx="2914878" cy="313631"/>
      </dsp:txXfrm>
    </dsp:sp>
    <dsp:sp modelId="{7AEB150F-D943-4B6B-A07C-FE068991677D}">
      <dsp:nvSpPr>
        <dsp:cNvPr id="0" name=""/>
        <dsp:cNvSpPr/>
      </dsp:nvSpPr>
      <dsp:spPr>
        <a:xfrm>
          <a:off x="4311302" y="4620870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many re-referrals?</a:t>
          </a:r>
        </a:p>
      </dsp:txBody>
      <dsp:txXfrm>
        <a:off x="4321060" y="4630628"/>
        <a:ext cx="2914878" cy="313631"/>
      </dsp:txXfrm>
    </dsp:sp>
    <dsp:sp modelId="{6D86F7CD-0266-479B-915C-6D2E29C5EFA8}">
      <dsp:nvSpPr>
        <dsp:cNvPr id="0" name=""/>
        <dsp:cNvSpPr/>
      </dsp:nvSpPr>
      <dsp:spPr>
        <a:xfrm>
          <a:off x="4311302" y="5005271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Are referrals effective- are the patients going when we refer?</a:t>
          </a:r>
        </a:p>
      </dsp:txBody>
      <dsp:txXfrm>
        <a:off x="4321060" y="5015029"/>
        <a:ext cx="2914878" cy="313631"/>
      </dsp:txXfrm>
    </dsp:sp>
    <dsp:sp modelId="{C34817D7-AECF-4B9F-AE14-9E05093F9F2C}">
      <dsp:nvSpPr>
        <dsp:cNvPr id="0" name=""/>
        <dsp:cNvSpPr/>
      </dsp:nvSpPr>
      <dsp:spPr>
        <a:xfrm>
          <a:off x="4311302" y="5389671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Is the whole team doing the same thing?</a:t>
          </a:r>
        </a:p>
      </dsp:txBody>
      <dsp:txXfrm>
        <a:off x="4321060" y="5399429"/>
        <a:ext cx="2914878" cy="313631"/>
      </dsp:txXfrm>
    </dsp:sp>
    <dsp:sp modelId="{1D2C25AE-B17A-4247-8B3C-07B9692072D3}">
      <dsp:nvSpPr>
        <dsp:cNvPr id="0" name=""/>
        <dsp:cNvSpPr/>
      </dsp:nvSpPr>
      <dsp:spPr>
        <a:xfrm>
          <a:off x="4311302" y="5774071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often to measure referral rates? Completion rates?</a:t>
          </a:r>
        </a:p>
      </dsp:txBody>
      <dsp:txXfrm>
        <a:off x="4321060" y="5783829"/>
        <a:ext cx="2914878" cy="313631"/>
      </dsp:txXfrm>
    </dsp:sp>
    <dsp:sp modelId="{8B0C8461-DA40-41CE-837C-C298704C5E79}">
      <dsp:nvSpPr>
        <dsp:cNvPr id="0" name=""/>
        <dsp:cNvSpPr/>
      </dsp:nvSpPr>
      <dsp:spPr>
        <a:xfrm>
          <a:off x="7887596" y="0"/>
          <a:ext cx="3667993" cy="64298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Pregnant patient receives oral health care</a:t>
          </a:r>
        </a:p>
      </dsp:txBody>
      <dsp:txXfrm>
        <a:off x="7887596" y="0"/>
        <a:ext cx="3667993" cy="1928948"/>
      </dsp:txXfrm>
    </dsp:sp>
    <dsp:sp modelId="{8FE125BE-D4A5-43B6-972E-EE925CC07767}">
      <dsp:nvSpPr>
        <dsp:cNvPr id="0" name=""/>
        <dsp:cNvSpPr/>
      </dsp:nvSpPr>
      <dsp:spPr>
        <a:xfrm>
          <a:off x="8254395" y="1930067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Did patient try to make appointment?</a:t>
          </a:r>
        </a:p>
      </dsp:txBody>
      <dsp:txXfrm>
        <a:off x="8264153" y="1939825"/>
        <a:ext cx="2914878" cy="313631"/>
      </dsp:txXfrm>
    </dsp:sp>
    <dsp:sp modelId="{34402DD2-7582-4A7F-9683-AF8E9D4C7D05}">
      <dsp:nvSpPr>
        <dsp:cNvPr id="0" name=""/>
        <dsp:cNvSpPr/>
      </dsp:nvSpPr>
      <dsp:spPr>
        <a:xfrm>
          <a:off x="8254395" y="2314467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Does </a:t>
          </a:r>
          <a:r>
            <a:rPr lang="en-US" sz="900" kern="1200" dirty="0"/>
            <a:t>dentist know it’s safe to treat throughout pregnancy?</a:t>
          </a:r>
        </a:p>
      </dsp:txBody>
      <dsp:txXfrm>
        <a:off x="8264153" y="2324225"/>
        <a:ext cx="2914878" cy="313631"/>
      </dsp:txXfrm>
    </dsp:sp>
    <dsp:sp modelId="{37887CDC-83EB-4DFD-9ABE-4B03F15C96B1}">
      <dsp:nvSpPr>
        <dsp:cNvPr id="0" name=""/>
        <dsp:cNvSpPr/>
      </dsp:nvSpPr>
      <dsp:spPr>
        <a:xfrm>
          <a:off x="8254395" y="2698868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Does person answering the phone know pregnant patients can receive care?</a:t>
          </a:r>
        </a:p>
      </dsp:txBody>
      <dsp:txXfrm>
        <a:off x="8264153" y="2708626"/>
        <a:ext cx="2914878" cy="313631"/>
      </dsp:txXfrm>
    </dsp:sp>
    <dsp:sp modelId="{6FDE9F25-2784-430F-B8E0-7390EFAEE127}">
      <dsp:nvSpPr>
        <dsp:cNvPr id="0" name=""/>
        <dsp:cNvSpPr/>
      </dsp:nvSpPr>
      <dsp:spPr>
        <a:xfrm>
          <a:off x="8254395" y="3083268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Is practice taking new patients? Specific insurance?</a:t>
          </a:r>
        </a:p>
      </dsp:txBody>
      <dsp:txXfrm>
        <a:off x="8264153" y="3093026"/>
        <a:ext cx="2914878" cy="313631"/>
      </dsp:txXfrm>
    </dsp:sp>
    <dsp:sp modelId="{458CBD60-5161-4356-9F57-D135AF617A02}">
      <dsp:nvSpPr>
        <dsp:cNvPr id="0" name=""/>
        <dsp:cNvSpPr/>
      </dsp:nvSpPr>
      <dsp:spPr>
        <a:xfrm>
          <a:off x="8254395" y="3467669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Is the patient told where else to go for help?</a:t>
          </a:r>
        </a:p>
      </dsp:txBody>
      <dsp:txXfrm>
        <a:off x="8264153" y="3477427"/>
        <a:ext cx="2914878" cy="313631"/>
      </dsp:txXfrm>
    </dsp:sp>
    <dsp:sp modelId="{3DCB8CA3-AD91-4923-A2F1-0810E790DC30}">
      <dsp:nvSpPr>
        <dsp:cNvPr id="0" name=""/>
        <dsp:cNvSpPr/>
      </dsp:nvSpPr>
      <dsp:spPr>
        <a:xfrm>
          <a:off x="8254395" y="3852069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Does the patient have transportation? Childcare?</a:t>
          </a:r>
        </a:p>
      </dsp:txBody>
      <dsp:txXfrm>
        <a:off x="8264153" y="3861827"/>
        <a:ext cx="2914878" cy="313631"/>
      </dsp:txXfrm>
    </dsp:sp>
    <dsp:sp modelId="{0D902B04-06BE-48E1-81CD-39AE4DB6BF1C}">
      <dsp:nvSpPr>
        <dsp:cNvPr id="0" name=""/>
        <dsp:cNvSpPr/>
      </dsp:nvSpPr>
      <dsp:spPr>
        <a:xfrm>
          <a:off x="8254395" y="4236470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Did the patient attend the appointment? Re-schedule?</a:t>
          </a:r>
        </a:p>
      </dsp:txBody>
      <dsp:txXfrm>
        <a:off x="8264153" y="4246228"/>
        <a:ext cx="2914878" cy="313631"/>
      </dsp:txXfrm>
    </dsp:sp>
    <dsp:sp modelId="{B20BE4E6-ED59-4032-8B82-B36938CEF232}">
      <dsp:nvSpPr>
        <dsp:cNvPr id="0" name=""/>
        <dsp:cNvSpPr/>
      </dsp:nvSpPr>
      <dsp:spPr>
        <a:xfrm>
          <a:off x="8254395" y="4620870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How does the practice handle no-show rates?</a:t>
          </a:r>
        </a:p>
      </dsp:txBody>
      <dsp:txXfrm>
        <a:off x="8264153" y="4630628"/>
        <a:ext cx="2914878" cy="313631"/>
      </dsp:txXfrm>
    </dsp:sp>
    <dsp:sp modelId="{42BA997A-D645-47FD-B625-A99DCF968B06}">
      <dsp:nvSpPr>
        <dsp:cNvPr id="0" name=""/>
        <dsp:cNvSpPr/>
      </dsp:nvSpPr>
      <dsp:spPr>
        <a:xfrm>
          <a:off x="8254395" y="5005271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Does the patient have coverage to complete a Tx </a:t>
          </a:r>
          <a:r>
            <a:rPr lang="en-US" sz="900" kern="1200"/>
            <a:t>plan?</a:t>
          </a:r>
          <a:endParaRPr lang="en-US" sz="900" kern="1200" dirty="0"/>
        </a:p>
      </dsp:txBody>
      <dsp:txXfrm>
        <a:off x="8264153" y="5015029"/>
        <a:ext cx="2914878" cy="313631"/>
      </dsp:txXfrm>
    </dsp:sp>
    <dsp:sp modelId="{434C826C-C0F1-4605-A1F9-28509054C731}">
      <dsp:nvSpPr>
        <dsp:cNvPr id="0" name=""/>
        <dsp:cNvSpPr/>
      </dsp:nvSpPr>
      <dsp:spPr>
        <a:xfrm>
          <a:off x="8254395" y="5389671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Are there other reasons a patient wouldn’t return? Mental health?</a:t>
          </a:r>
        </a:p>
      </dsp:txBody>
      <dsp:txXfrm>
        <a:off x="8264153" y="5399429"/>
        <a:ext cx="2914878" cy="313631"/>
      </dsp:txXfrm>
    </dsp:sp>
    <dsp:sp modelId="{503BD450-CEBE-4C9F-8D6D-08C493C948F4}">
      <dsp:nvSpPr>
        <dsp:cNvPr id="0" name=""/>
        <dsp:cNvSpPr/>
      </dsp:nvSpPr>
      <dsp:spPr>
        <a:xfrm>
          <a:off x="8254395" y="5774071"/>
          <a:ext cx="2934394" cy="333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Does the practice share information back to OB?</a:t>
          </a:r>
        </a:p>
      </dsp:txBody>
      <dsp:txXfrm>
        <a:off x="8264153" y="5783829"/>
        <a:ext cx="2914878" cy="313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02A35-48D9-49D7-A85C-1CE60117D614}">
      <dsp:nvSpPr>
        <dsp:cNvPr id="0" name=""/>
        <dsp:cNvSpPr/>
      </dsp:nvSpPr>
      <dsp:spPr>
        <a:xfrm>
          <a:off x="0" y="680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1F251-19B2-4681-A120-8FA8D68F140F}">
      <dsp:nvSpPr>
        <dsp:cNvPr id="0" name=""/>
        <dsp:cNvSpPr/>
      </dsp:nvSpPr>
      <dsp:spPr>
        <a:xfrm>
          <a:off x="0" y="680"/>
          <a:ext cx="6269038" cy="61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BECAUSE OF THE TIME WE HAVE WITH COVERAGE, ASK ONE QUESTION</a:t>
          </a:r>
          <a:r>
            <a:rPr lang="en-US" sz="1600" kern="1200" dirty="0"/>
            <a:t>: Did you know you have dental coverage while you’re pregnant?</a:t>
          </a:r>
        </a:p>
      </dsp:txBody>
      <dsp:txXfrm>
        <a:off x="0" y="680"/>
        <a:ext cx="6269038" cy="618973"/>
      </dsp:txXfrm>
    </dsp:sp>
    <dsp:sp modelId="{11BB19EC-D7E0-4E3D-A285-F08698874A34}">
      <dsp:nvSpPr>
        <dsp:cNvPr id="0" name=""/>
        <dsp:cNvSpPr/>
      </dsp:nvSpPr>
      <dsp:spPr>
        <a:xfrm>
          <a:off x="0" y="619654"/>
          <a:ext cx="6269038" cy="0"/>
        </a:xfrm>
        <a:prstGeom prst="line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9AD3F-F78C-47E4-B110-A66F5916E709}">
      <dsp:nvSpPr>
        <dsp:cNvPr id="0" name=""/>
        <dsp:cNvSpPr/>
      </dsp:nvSpPr>
      <dsp:spPr>
        <a:xfrm>
          <a:off x="0" y="619654"/>
          <a:ext cx="6269038" cy="61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MCO outreach procedure change – live, human interaction</a:t>
          </a:r>
        </a:p>
      </dsp:txBody>
      <dsp:txXfrm>
        <a:off x="0" y="619654"/>
        <a:ext cx="6269038" cy="618973"/>
      </dsp:txXfrm>
    </dsp:sp>
    <dsp:sp modelId="{4855352E-3704-449F-8EF7-7A0883761F6A}">
      <dsp:nvSpPr>
        <dsp:cNvPr id="0" name=""/>
        <dsp:cNvSpPr/>
      </dsp:nvSpPr>
      <dsp:spPr>
        <a:xfrm>
          <a:off x="0" y="1238627"/>
          <a:ext cx="6269038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A3805-7634-46F5-A19E-6BEAE0F71DAD}">
      <dsp:nvSpPr>
        <dsp:cNvPr id="0" name=""/>
        <dsp:cNvSpPr/>
      </dsp:nvSpPr>
      <dsp:spPr>
        <a:xfrm>
          <a:off x="0" y="1238627"/>
          <a:ext cx="6269038" cy="61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MCO </a:t>
          </a:r>
          <a:r>
            <a:rPr lang="en-US" sz="1600" kern="1200" dirty="0"/>
            <a:t>incentives for OB referrals and/or patients</a:t>
          </a:r>
        </a:p>
      </dsp:txBody>
      <dsp:txXfrm>
        <a:off x="0" y="1238627"/>
        <a:ext cx="6269038" cy="618973"/>
      </dsp:txXfrm>
    </dsp:sp>
    <dsp:sp modelId="{9570AA08-B103-48EC-A1CA-F825938A4A5E}">
      <dsp:nvSpPr>
        <dsp:cNvPr id="0" name=""/>
        <dsp:cNvSpPr/>
      </dsp:nvSpPr>
      <dsp:spPr>
        <a:xfrm>
          <a:off x="0" y="1857601"/>
          <a:ext cx="6269038" cy="0"/>
        </a:xfrm>
        <a:prstGeom prst="line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6D9C5-87A8-475D-BFC7-506B147BC897}">
      <dsp:nvSpPr>
        <dsp:cNvPr id="0" name=""/>
        <dsp:cNvSpPr/>
      </dsp:nvSpPr>
      <dsp:spPr>
        <a:xfrm>
          <a:off x="0" y="1857601"/>
          <a:ext cx="6269038" cy="61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Standard curriculums for dental hygiene programs</a:t>
          </a:r>
        </a:p>
      </dsp:txBody>
      <dsp:txXfrm>
        <a:off x="0" y="1857601"/>
        <a:ext cx="6269038" cy="618973"/>
      </dsp:txXfrm>
    </dsp:sp>
    <dsp:sp modelId="{00D89D05-78FC-4FA9-81F7-6A1B2414DF3B}">
      <dsp:nvSpPr>
        <dsp:cNvPr id="0" name=""/>
        <dsp:cNvSpPr/>
      </dsp:nvSpPr>
      <dsp:spPr>
        <a:xfrm>
          <a:off x="0" y="2476575"/>
          <a:ext cx="6269038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267ED-11AB-4AF0-A943-BF8C19D94CD1}">
      <dsp:nvSpPr>
        <dsp:cNvPr id="0" name=""/>
        <dsp:cNvSpPr/>
      </dsp:nvSpPr>
      <dsp:spPr>
        <a:xfrm>
          <a:off x="0" y="2476575"/>
          <a:ext cx="6269038" cy="61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Standardize dental referrals in policy and procedure</a:t>
          </a:r>
        </a:p>
      </dsp:txBody>
      <dsp:txXfrm>
        <a:off x="0" y="2476575"/>
        <a:ext cx="6269038" cy="618973"/>
      </dsp:txXfrm>
    </dsp:sp>
    <dsp:sp modelId="{BB5C6975-3F0E-4685-B086-1C57424178EE}">
      <dsp:nvSpPr>
        <dsp:cNvPr id="0" name=""/>
        <dsp:cNvSpPr/>
      </dsp:nvSpPr>
      <dsp:spPr>
        <a:xfrm>
          <a:off x="0" y="3095549"/>
          <a:ext cx="6269038" cy="0"/>
        </a:xfrm>
        <a:prstGeom prst="line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7FDC3-4187-4D55-A7B8-10DD669708B1}">
      <dsp:nvSpPr>
        <dsp:cNvPr id="0" name=""/>
        <dsp:cNvSpPr/>
      </dsp:nvSpPr>
      <dsp:spPr>
        <a:xfrm>
          <a:off x="0" y="3095549"/>
          <a:ext cx="6269038" cy="61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Integrating training into new-hire onboarding</a:t>
          </a:r>
        </a:p>
      </dsp:txBody>
      <dsp:txXfrm>
        <a:off x="0" y="3095549"/>
        <a:ext cx="6269038" cy="618973"/>
      </dsp:txXfrm>
    </dsp:sp>
    <dsp:sp modelId="{585A2740-9BF8-4E40-A7B4-5C1CBBA5DB8D}">
      <dsp:nvSpPr>
        <dsp:cNvPr id="0" name=""/>
        <dsp:cNvSpPr/>
      </dsp:nvSpPr>
      <dsp:spPr>
        <a:xfrm>
          <a:off x="0" y="3714523"/>
          <a:ext cx="6269038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5312F-47EF-4A5C-A946-344F84696436}">
      <dsp:nvSpPr>
        <dsp:cNvPr id="0" name=""/>
        <dsp:cNvSpPr/>
      </dsp:nvSpPr>
      <dsp:spPr>
        <a:xfrm>
          <a:off x="0" y="3714523"/>
          <a:ext cx="6269038" cy="61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Standardize data collection</a:t>
          </a:r>
        </a:p>
      </dsp:txBody>
      <dsp:txXfrm>
        <a:off x="0" y="3714523"/>
        <a:ext cx="6269038" cy="618973"/>
      </dsp:txXfrm>
    </dsp:sp>
    <dsp:sp modelId="{DD8DE52C-60FD-48AB-ADAE-2FCD7E3F1869}">
      <dsp:nvSpPr>
        <dsp:cNvPr id="0" name=""/>
        <dsp:cNvSpPr/>
      </dsp:nvSpPr>
      <dsp:spPr>
        <a:xfrm>
          <a:off x="0" y="4333497"/>
          <a:ext cx="6269038" cy="0"/>
        </a:xfrm>
        <a:prstGeom prst="line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09CE9-A0B4-4366-B843-C5CD004A4956}">
      <dsp:nvSpPr>
        <dsp:cNvPr id="0" name=""/>
        <dsp:cNvSpPr/>
      </dsp:nvSpPr>
      <dsp:spPr>
        <a:xfrm>
          <a:off x="0" y="4333497"/>
          <a:ext cx="6269038" cy="61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Regional training systems with sustained funding</a:t>
          </a:r>
        </a:p>
      </dsp:txBody>
      <dsp:txXfrm>
        <a:off x="0" y="4333497"/>
        <a:ext cx="6269038" cy="618973"/>
      </dsp:txXfrm>
    </dsp:sp>
    <dsp:sp modelId="{B9C760FA-C01F-4FB4-B38C-220A877BE1E4}">
      <dsp:nvSpPr>
        <dsp:cNvPr id="0" name=""/>
        <dsp:cNvSpPr/>
      </dsp:nvSpPr>
      <dsp:spPr>
        <a:xfrm>
          <a:off x="0" y="4952470"/>
          <a:ext cx="6269038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D16EC-2D67-4D6E-B724-4CFD1BFE319E}">
      <dsp:nvSpPr>
        <dsp:cNvPr id="0" name=""/>
        <dsp:cNvSpPr/>
      </dsp:nvSpPr>
      <dsp:spPr>
        <a:xfrm>
          <a:off x="0" y="4952470"/>
          <a:ext cx="6269038" cy="61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Integrate oral health into other initiatives</a:t>
          </a:r>
        </a:p>
      </dsp:txBody>
      <dsp:txXfrm>
        <a:off x="0" y="4952470"/>
        <a:ext cx="6269038" cy="618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7CDFE-5695-4659-BE32-1D548A92E7B5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BAB6A-7CC7-4441-A6B6-02AA5C08E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8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AB6A-7CC7-4441-A6B6-02AA5C08E5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44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identified someone at 8 months and they only had a benefit while they were pregnant, it didn’t do much good since the benefit expired.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AB6A-7CC7-4441-A6B6-02AA5C08E5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3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WIC BSS in VA – review every 5 years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AB6A-7CC7-4441-A6B6-02AA5C08E5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90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AB6A-7CC7-4441-A6B6-02AA5C08E5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83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AB6A-7CC7-4441-A6B6-02AA5C08E5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0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HRSA’s MCHB program has been funding work in this space since 2013</a:t>
            </a:r>
          </a:p>
          <a:p>
            <a:endParaRPr lang="en-US" b="1" dirty="0"/>
          </a:p>
          <a:p>
            <a:r>
              <a:rPr lang="en-US" dirty="0"/>
              <a:t>16 state grantees</a:t>
            </a:r>
          </a:p>
          <a:p>
            <a:r>
              <a:rPr lang="en-US" dirty="0"/>
              <a:t>Required QI approach</a:t>
            </a:r>
          </a:p>
          <a:p>
            <a:pPr marL="171450" indent="-171450">
              <a:buFontTx/>
              <a:buChar char="-"/>
            </a:pPr>
            <a:r>
              <a:rPr lang="en-US" dirty="0"/>
              <a:t>data-driven decision making… do the steps they take connect to measurable improvement?</a:t>
            </a:r>
          </a:p>
          <a:p>
            <a:pPr marL="171450" indent="-171450">
              <a:buFontTx/>
              <a:buChar char="-"/>
            </a:pPr>
            <a:r>
              <a:rPr lang="en-US" dirty="0"/>
              <a:t>Use QI tools and methods to implement</a:t>
            </a:r>
          </a:p>
          <a:p>
            <a:r>
              <a:rPr lang="en-US" dirty="0"/>
              <a:t>Learning collaborative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FrameShift</a:t>
            </a:r>
            <a:r>
              <a:rPr lang="en-US" dirty="0"/>
              <a:t> was brought on in 2015 to be the QI SMEs and facilitate the LC</a:t>
            </a:r>
          </a:p>
          <a:p>
            <a:pPr marL="171450" indent="-171450">
              <a:buFontTx/>
              <a:buChar char="-"/>
            </a:pPr>
            <a:r>
              <a:rPr lang="en-US" dirty="0"/>
              <a:t>Used to be at CDHP</a:t>
            </a:r>
          </a:p>
          <a:p>
            <a:pPr marL="171450" indent="-171450">
              <a:buFontTx/>
              <a:buChar char="-"/>
            </a:pPr>
            <a:r>
              <a:rPr lang="en-US" dirty="0"/>
              <a:t>Now at Oral Health Resource Center at Georgetown University</a:t>
            </a:r>
          </a:p>
          <a:p>
            <a:pPr marL="457200" lvl="1" indent="0">
              <a:buNone/>
            </a:pPr>
            <a:r>
              <a:rPr lang="en-US" dirty="0"/>
              <a:t>Association of State and Territorial Dental Directors (ASTDD)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A246A-9EDD-4B93-8426-3F8104428F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4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AIM statement</a:t>
            </a:r>
          </a:p>
          <a:p>
            <a:r>
              <a:rPr lang="en-US" dirty="0"/>
              <a:t>3 priority strategy areas </a:t>
            </a:r>
          </a:p>
          <a:p>
            <a:r>
              <a:rPr lang="en-US" dirty="0"/>
              <a:t>All states shared common aim and work in common strategy areas</a:t>
            </a:r>
          </a:p>
          <a:p>
            <a:endParaRPr lang="en-US" dirty="0"/>
          </a:p>
          <a:p>
            <a:r>
              <a:rPr lang="en-US" dirty="0"/>
              <a:t>Worked in three primary areas: </a:t>
            </a:r>
          </a:p>
          <a:p>
            <a:pPr marL="171450" indent="-171450">
              <a:buFontTx/>
              <a:buChar char="-"/>
            </a:pPr>
            <a:r>
              <a:rPr lang="en-US" dirty="0"/>
              <a:t>Working with clinics and social service programs to measure whether their activities result in care provided</a:t>
            </a:r>
          </a:p>
          <a:p>
            <a:pPr marL="171450" indent="-171450">
              <a:buFontTx/>
              <a:buChar char="-"/>
            </a:pPr>
            <a:r>
              <a:rPr lang="en-US" dirty="0"/>
              <a:t>Outreach to the people who work with the people</a:t>
            </a:r>
          </a:p>
          <a:p>
            <a:pPr marL="171450" indent="-171450">
              <a:buFontTx/>
              <a:buChar char="-"/>
            </a:pPr>
            <a:r>
              <a:rPr lang="en-US" dirty="0"/>
              <a:t>Policies to create sustainable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AB6A-7CC7-4441-A6B6-02AA5C08E5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5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AB6A-7CC7-4441-A6B6-02AA5C08E5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38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WWIT to get social service to provide the education?</a:t>
            </a:r>
          </a:p>
          <a:p>
            <a:endParaRPr lang="en-US" dirty="0"/>
          </a:p>
          <a:p>
            <a:r>
              <a:rPr lang="en-US" dirty="0"/>
              <a:t>As time went on, saw a lot of barriers. </a:t>
            </a:r>
          </a:p>
          <a:p>
            <a:r>
              <a:rPr lang="en-US" dirty="0"/>
              <a:t>Solving in one site didn’t mean it was always easier in the next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Pre-empting DID make it easier</a:t>
            </a:r>
          </a:p>
          <a:p>
            <a:pPr marL="171450" indent="-171450">
              <a:buFontTx/>
              <a:buChar char="-"/>
            </a:pPr>
            <a:r>
              <a:rPr lang="en-US" dirty="0"/>
              <a:t>Shared knowledge (learning collaborative)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AB6A-7CC7-4441-A6B6-02AA5C08E5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21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clinical swim lane; co-located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AB6A-7CC7-4441-A6B6-02AA5C08E5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8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AB6A-7CC7-4441-A6B6-02AA5C08E5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4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mistake – assuming healthcare doesn’t know this is important.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They know it’s important.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They don’t know how to do it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They don’t have time to do it.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They need help integrating it, they need to do it quickly so they can move onto the next thing</a:t>
            </a:r>
          </a:p>
          <a:p>
            <a:endParaRPr lang="en-US" dirty="0"/>
          </a:p>
          <a:p>
            <a:r>
              <a:rPr lang="en-US" dirty="0"/>
              <a:t>About 75% of dental clinics report they see PW, but about 75% of those put unnecessary conditions (no x-rays, only preventive, etc.)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Does this result in butts in chairs?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AB6A-7CC7-4441-A6B6-02AA5C08E5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98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sites – first time medical and dental ever worked together</a:t>
            </a:r>
          </a:p>
          <a:p>
            <a:r>
              <a:rPr lang="en-US" dirty="0"/>
              <a:t>MN – was a service provider and went to sites</a:t>
            </a:r>
          </a:p>
          <a:p>
            <a:endParaRPr lang="en-US" dirty="0"/>
          </a:p>
          <a:p>
            <a:r>
              <a:rPr lang="en-US" dirty="0"/>
              <a:t>No-show real issue; Tracking data shows just as bad as private pay</a:t>
            </a:r>
          </a:p>
          <a:p>
            <a:endParaRPr lang="en-US" dirty="0"/>
          </a:p>
          <a:p>
            <a:r>
              <a:rPr lang="en-US" dirty="0"/>
              <a:t>WI – all referrals to one community provider in rural communities</a:t>
            </a:r>
          </a:p>
          <a:p>
            <a:endParaRPr lang="en-US" dirty="0"/>
          </a:p>
          <a:p>
            <a:r>
              <a:rPr lang="en-US" dirty="0"/>
              <a:t>Caution Rx…. Not necessary, only a band-aid; not needed in the future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AB6A-7CC7-4441-A6B6-02AA5C08E5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8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0BFFD-8CA2-490E-803F-D6D56AE9A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A06B5-838D-4FCD-9795-65F89C912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D819D-973C-4F90-BFC3-E71C5646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999-6058-43B7-855C-6F5F982884DC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4B5B9-588E-449A-A3B2-1BF78F0E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FCF2C-6928-4BDB-BB60-A2ED1835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262-FF31-42A5-A1AE-3418BB0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0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0A5C-1B56-46CC-A96F-D04AB658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887F9-E081-44A6-AE45-529842A12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B404-DD95-4570-8AD1-C6E7F400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999-6058-43B7-855C-6F5F982884DC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454A0-9F6A-4C60-B51C-BDB8A1A67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89603-DC03-4FD1-8B17-608B4E6C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262-FF31-42A5-A1AE-3418BB0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4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24151-B6DC-437E-B04E-737C8A140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998ED-41D0-4A3A-90FE-DE6821D03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922EC-9384-4F32-98EC-60C4E3A0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999-6058-43B7-855C-6F5F982884DC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E87CE-6323-4A19-9783-AE1A8144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35872-7C13-4262-B35F-C95AC7C8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262-FF31-42A5-A1AE-3418BB0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6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7EEF-EC4E-443A-BD54-60917FBF5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150D4-31C1-4664-93C3-CA1403418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A28B1-3104-4415-8B6C-425AA1D6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434-3939-49F8-A827-94DFA45E9B8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608B-F088-4C95-96CB-A147328E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A4171-7061-4420-9E26-F78A1D26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7A89-E1BC-4CF7-806F-8A8F2A3E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9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C37D-FE37-4CEB-B8F9-2353756D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5F79F-19FF-4A13-B571-826FEF229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9FCA2-3794-4C0C-8BFE-E0131D60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434-3939-49F8-A827-94DFA45E9B8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806C3-7C69-4453-A66A-9512FAACB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A4B82-2616-40FC-A160-449CFD81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7A89-E1BC-4CF7-806F-8A8F2A3E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11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870D-C6F9-4972-9C83-F949693D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6D2BE-DFD5-4817-A0DD-E9878F263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90048-FA82-4800-B6CA-DDDC9401F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434-3939-49F8-A827-94DFA45E9B8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A735C-026C-4EC5-84C2-B3BECCA4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1A3D3-02EC-4048-8FBF-AFBAE0C1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7A89-E1BC-4CF7-806F-8A8F2A3E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07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96F3B-F345-43BA-AB34-A07EAF67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AF8F8-E408-47F4-A31A-51C082F70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41BF3-168A-4244-AFF7-9376EBCFB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615A7-621D-4962-8EF1-FAD0037E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434-3939-49F8-A827-94DFA45E9B8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9D22C-D7E5-4917-B78F-2DDA55C9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218E0-C1FA-4D36-9A9F-40A36DBC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7A89-E1BC-4CF7-806F-8A8F2A3E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9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8915-128F-45C1-83D5-D6EEE18C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7124C-2014-4FBC-BF51-B3022A4BE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22A53-0FFC-449D-BB81-459C0BA6E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1FB1D-FBE4-4A42-AA30-E230B2A5B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A21F6-9AE2-48F0-9C39-32EA4DF46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81E2E2-3D63-43C8-A25D-9323BB45F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434-3939-49F8-A827-94DFA45E9B8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2CD77-96D1-4730-9620-BD1F6DE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011325-51A9-4FCA-819B-EBC03250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7A89-E1BC-4CF7-806F-8A8F2A3E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02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C439-4451-4785-B77C-940947D9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7B5E44-1A52-41E5-91A3-E3F2309E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434-3939-49F8-A827-94DFA45E9B8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3FB49-A8A9-491C-ADB8-C493703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88FD9-4B51-4925-8D8B-DF5649F8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7A89-E1BC-4CF7-806F-8A8F2A3E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6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DBD608-D403-4CB7-BFE0-4EB64038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434-3939-49F8-A827-94DFA45E9B8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BB9CF-23ED-443C-BACB-BE3A0C58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1A264-86DA-4FB6-B322-56D76ADB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7A89-E1BC-4CF7-806F-8A8F2A3E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94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DFCD-544C-4146-B5E2-8449937E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9A38B-52F6-48EA-A9D2-E628636CA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1722D-FA75-4FEE-9A34-A4317961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905A0-7A20-4802-8FEA-29BFD81F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434-3939-49F8-A827-94DFA45E9B8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B5AE8-7C59-490D-8C3D-D7E78D5C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48EB6-09F1-48E2-8D89-DC519130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7A89-E1BC-4CF7-806F-8A8F2A3E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5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59923-6211-4CD3-83EC-5E9D58BB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5C43-7877-4D44-B9D4-9FE52E503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B4319-DF76-49EF-B568-32DE10CD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999-6058-43B7-855C-6F5F982884DC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03ABC-3EF9-4EB7-A9B3-4CCB7A69C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F7D2A-9AE7-412C-984A-BA59AC08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262-FF31-42A5-A1AE-3418BB0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5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B8079-64DA-417C-95EC-E4B5097F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F091E-5A18-4D42-ADAA-5449EA5588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1514F-11F6-4A71-B0C7-7A08B8ECD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A36F0-2A7D-480B-B384-785767FB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434-3939-49F8-A827-94DFA45E9B8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56142-8B02-47E5-BDB6-60220B3A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73B30-BF79-4758-B4F4-2BF2CD7F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7A89-E1BC-4CF7-806F-8A8F2A3E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46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E0B1-9AF8-4D88-8DF3-0E544746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31940-5581-4109-A6A2-49FA32523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FF230-E44C-40D5-AAA1-FEA5CF22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434-3939-49F8-A827-94DFA45E9B8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9F7A5-5F56-4118-95D7-644FEA854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AEAAE-7B4D-4432-A7F4-BA320F2F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7A89-E1BC-4CF7-806F-8A8F2A3E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90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FF849D-A822-496D-ACD2-9FE025F1E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1E5AC-83E4-4101-B432-DC15DC898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10C49-4528-409D-A035-B8683AA6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4434-3939-49F8-A827-94DFA45E9B8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04A2B-B074-4A4A-A39D-57AE6A43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7CD57-4D9F-4BEF-BB7B-9E7C5CD5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7A89-E1BC-4CF7-806F-8A8F2A3E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6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176A-E8CB-4684-A7FF-A8DEC4AE26FF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2100-C6B1-4568-BFB9-66418145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71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176A-E8CB-4684-A7FF-A8DEC4AE26FF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2100-C6B1-4568-BFB9-66418145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25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176A-E8CB-4684-A7FF-A8DEC4AE26FF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2100-C6B1-4568-BFB9-66418145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41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176A-E8CB-4684-A7FF-A8DEC4AE26FF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2100-C6B1-4568-BFB9-66418145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48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176A-E8CB-4684-A7FF-A8DEC4AE26FF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2100-C6B1-4568-BFB9-66418145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83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176A-E8CB-4684-A7FF-A8DEC4AE26FF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2100-C6B1-4568-BFB9-66418145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34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176A-E8CB-4684-A7FF-A8DEC4AE26FF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2100-C6B1-4568-BFB9-66418145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2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C411-88BF-4EEC-A07B-C3D7B86B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C5213-0F3D-4700-A417-8E8BC86F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33778-859E-4523-9E8B-80CF30C8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999-6058-43B7-855C-6F5F982884DC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0FF79-4DCF-4023-857F-39FF3076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64E6C-6C91-4D5F-92D3-8AD3B70F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262-FF31-42A5-A1AE-3418BB0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06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176A-E8CB-4684-A7FF-A8DEC4AE26FF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2100-C6B1-4568-BFB9-66418145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56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176A-E8CB-4684-A7FF-A8DEC4AE26FF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2100-C6B1-4568-BFB9-66418145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31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176A-E8CB-4684-A7FF-A8DEC4AE26FF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2100-C6B1-4568-BFB9-66418145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27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176A-E8CB-4684-A7FF-A8DEC4AE26FF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A2100-C6B1-4568-BFB9-66418145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27A6-2C59-44CE-8309-3874E5ACE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FFF64-AB8D-4CBE-B8F7-C5EA2E0F5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6591E-4F60-4E18-B6A1-14AE0E7E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18B24-0110-449A-B79E-B9D3A006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999-6058-43B7-855C-6F5F982884DC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5C3E5-8E79-4453-8221-E122ADA0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BBC4D-726C-4CDF-9937-8700B12A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262-FF31-42A5-A1AE-3418BB0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8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799CB-37AA-4DB8-BC30-31C48AC9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65942-48CD-44A6-836B-8642D340C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57A71-3E78-40AC-A8E2-9C638E2F1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4A7E7D-5B45-4C68-94FD-B03D75FEE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7DD78-CD00-4DCD-9504-51A960E7E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5A81C0-5596-4265-BBA3-D8084D45C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999-6058-43B7-855C-6F5F982884DC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DB9FC-982C-4DB7-B65E-1C9E29CB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25275-083A-4EE4-9399-9A2DF48F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262-FF31-42A5-A1AE-3418BB0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FC9B-CA20-48DD-AEFC-46319DFA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3A35E-6835-4EAF-8C70-57603532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999-6058-43B7-855C-6F5F982884DC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7C8B4-009B-41D9-95C4-2A053E21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D63CE-1D0C-4C8B-BCB0-DFC50D0A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262-FF31-42A5-A1AE-3418BB0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8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97A7C5-FD62-4F9F-A78E-D6CAF0FE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999-6058-43B7-855C-6F5F982884DC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5608AB-3223-4EE0-997B-EAB713778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A9435-97E4-4019-9A6E-9329ACB6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262-FF31-42A5-A1AE-3418BB0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8C76-F8E9-4155-B4EA-E323837D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5880-7D88-407E-B296-8293B33D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595DE-0AE6-46FF-B559-FBE796BBE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C93CC-A6B2-4FE2-BA1A-2D1B734B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999-6058-43B7-855C-6F5F982884DC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CA44E-A2F5-45C1-BDDA-D0211AA7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F5202-33D5-4EE9-AB22-D1410A7F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262-FF31-42A5-A1AE-3418BB0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9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20BC-CEA1-4DC2-BE8C-1095ECF2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E169B-14C3-44C4-9929-15B0954BE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130F5-4907-4A65-851E-80CCEA095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AD6AE-B3F8-4D55-8202-E5404542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D3999-6058-43B7-855C-6F5F982884DC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5B80E-32D9-42E3-BBA4-F918ADE23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24B94-588D-4544-AD5D-545B3BB4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262-FF31-42A5-A1AE-3418BB0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83B541-8F49-4634-BBD5-1384FD8F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8652F-DD90-41ED-842C-A041D02E2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BA336-5436-4EE3-81A1-DE7A37084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D3999-6058-43B7-855C-6F5F982884DC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9CCBB-D873-42C4-A483-D1749E80D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4580D-2B85-4E74-92D5-F9879BBF7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54262-FF31-42A5-A1AE-3418BB0D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2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9A9FE9-3BE0-4F20-8320-B4649EBB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433BA-3212-4BDA-9164-74DDFA8A4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6E091-0F1F-4A57-A5AC-CC7BB410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B4434-3939-49F8-A827-94DFA45E9B84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53759-E734-4992-A960-8C5257432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75A41-F889-47D8-8180-DBBBC90EE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47A89-E1BC-4CF7-806F-8A8F2A3E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9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6176A-E8CB-4684-A7FF-A8DEC4AE26FF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A2100-C6B1-4568-BFB9-66418145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9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hyperlink" Target="mailto:Denise.Helm@nau.edu" TargetMode="External"/><Relationship Id="rId5" Type="http://schemas.openxmlformats.org/officeDocument/2006/relationships/hyperlink" Target="mailto:Rebecca@frameshiftgroup.com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F6A8C2F-9AF6-4BB3-B099-3BEECD5F7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US" sz="1800" dirty="0"/>
              <a:t>improve the percentage of pregnant women that receive oral healthcare services?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A5368-E880-4F53-A291-F52677B12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What would it take to…</a:t>
            </a:r>
          </a:p>
        </p:txBody>
      </p:sp>
    </p:spTree>
    <p:extLst>
      <p:ext uri="{BB962C8B-B14F-4D97-AF65-F5344CB8AC3E}">
        <p14:creationId xmlns:p14="http://schemas.microsoft.com/office/powerpoint/2010/main" val="3967924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3FDC6-0218-4FE9-95B2-5D1F637B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Ready for Referrals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Fingerprint2">
            <a:extLst>
              <a:ext uri="{FF2B5EF4-FFF2-40B4-BE49-F238E27FC236}">
                <a16:creationId xmlns:a16="http://schemas.microsoft.com/office/drawing/2014/main" id="{C5139719-152B-4BE7-BFE0-232F46C63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136B-D6BF-4F5B-A080-D123681F0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000000"/>
                </a:solidFill>
              </a:rPr>
              <a:t>Barriers &amp; Solutions</a:t>
            </a:r>
          </a:p>
          <a:p>
            <a:r>
              <a:rPr lang="en-US" sz="1700" dirty="0">
                <a:solidFill>
                  <a:srgbClr val="000000"/>
                </a:solidFill>
              </a:rPr>
              <a:t>Co-location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Don’t assume they know each other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Don’t rely on EMR/EDR 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Warm hand-offs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Same-day appointment slots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Scheduling dental/prenatal same day</a:t>
            </a:r>
          </a:p>
          <a:p>
            <a:r>
              <a:rPr lang="en-US" sz="1700" dirty="0">
                <a:solidFill>
                  <a:srgbClr val="000000"/>
                </a:solidFill>
              </a:rPr>
              <a:t>The fear of the “no-show”</a:t>
            </a:r>
          </a:p>
          <a:p>
            <a:r>
              <a:rPr lang="en-US" sz="1700" dirty="0">
                <a:solidFill>
                  <a:srgbClr val="000000"/>
                </a:solidFill>
              </a:rPr>
              <a:t>Refer to same place every time</a:t>
            </a:r>
          </a:p>
          <a:p>
            <a:r>
              <a:rPr lang="en-US" sz="1700" dirty="0">
                <a:solidFill>
                  <a:srgbClr val="000000"/>
                </a:solidFill>
              </a:rPr>
              <a:t>Rx from OBs </a:t>
            </a:r>
          </a:p>
          <a:p>
            <a:r>
              <a:rPr lang="en-US" sz="1700" dirty="0">
                <a:solidFill>
                  <a:srgbClr val="000000"/>
                </a:solidFill>
              </a:rPr>
              <a:t>Care coordination and tracking referrals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F8499DF-30A0-4C49-856D-7D80AF401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62" y="6215680"/>
            <a:ext cx="1823477" cy="4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2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93AC2-48B8-4BFD-A4B9-D10A28B1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122363"/>
            <a:ext cx="63398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Lesson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73326-5618-436B-AA71-CCB0D2793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4700588"/>
            <a:ext cx="5252288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Make sure oral health system is ready.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E543A52-96CD-4DC4-9CF5-842239EF6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62" y="6215680"/>
            <a:ext cx="1823477" cy="46231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72E2E1-03E0-4DA8-9EF8-0C9043E97BE5}"/>
              </a:ext>
            </a:extLst>
          </p:cNvPr>
          <p:cNvSpPr txBox="1">
            <a:spLocks/>
          </p:cNvSpPr>
          <p:nvPr/>
        </p:nvSpPr>
        <p:spPr>
          <a:xfrm>
            <a:off x="8492123" y="1632356"/>
            <a:ext cx="2728685" cy="2191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</a:rPr>
              <a:t>SO…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Go beyond education.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i="1" dirty="0">
                <a:solidFill>
                  <a:schemeClr val="bg1"/>
                </a:solidFill>
              </a:rPr>
              <a:t>How will you actually get ready to see patients, follow them and support them in completing treatment plans?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93AC2-48B8-4BFD-A4B9-D10A28B1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122363"/>
            <a:ext cx="63398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Lesson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73326-5618-436B-AA71-CCB0D2793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4700588"/>
            <a:ext cx="5252288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Policy comes in all shapes and sizes.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802916A-939C-4DC3-A1A1-25EC97DC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62" y="6215680"/>
            <a:ext cx="1823477" cy="4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53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D8C9A-8128-4D9F-9EE8-D9078786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Policy Strategies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45A543-F122-4395-8833-1273CBCB6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18640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2485330-C156-4C88-82AA-0944C14811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62" y="6215680"/>
            <a:ext cx="1823477" cy="4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76C0-8CB8-4F8A-8828-6AE718BF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82379-9B27-4B55-AAA9-ED8FBECA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98035" cy="4351338"/>
          </a:xfrm>
        </p:spPr>
        <p:txBody>
          <a:bodyPr/>
          <a:lstStyle/>
          <a:p>
            <a:r>
              <a:rPr lang="en-US" sz="2500" dirty="0"/>
              <a:t>Things will be complicated, </a:t>
            </a:r>
            <a:r>
              <a:rPr lang="en-US" sz="2500" b="1" u="sng" dirty="0"/>
              <a:t>so</a:t>
            </a:r>
            <a:r>
              <a:rPr lang="en-US" sz="2500" dirty="0"/>
              <a:t> </a:t>
            </a:r>
            <a:br>
              <a:rPr lang="en-US" sz="2500" dirty="0"/>
            </a:br>
            <a:r>
              <a:rPr lang="en-US" sz="2500" dirty="0"/>
              <a:t>start small.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500" dirty="0"/>
              <a:t>Dental system needs to be ready, </a:t>
            </a:r>
            <a:r>
              <a:rPr lang="en-US" sz="2500" b="1" u="sng" dirty="0"/>
              <a:t>so</a:t>
            </a:r>
            <a:r>
              <a:rPr lang="en-US" sz="2500" dirty="0"/>
              <a:t> know how to get them to start thinking procedural.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500" dirty="0"/>
              <a:t>Policy options are diverse, </a:t>
            </a:r>
            <a:r>
              <a:rPr lang="en-US" sz="2500" b="1" u="sng" dirty="0"/>
              <a:t>so</a:t>
            </a:r>
            <a:r>
              <a:rPr lang="en-US" sz="2500" dirty="0"/>
              <a:t> </a:t>
            </a:r>
            <a:br>
              <a:rPr lang="en-US" sz="2500" dirty="0"/>
            </a:br>
            <a:r>
              <a:rPr lang="en-US" sz="2500" dirty="0"/>
              <a:t>start the work now because it takes time.</a:t>
            </a:r>
          </a:p>
        </p:txBody>
      </p:sp>
    </p:spTree>
    <p:extLst>
      <p:ext uri="{BB962C8B-B14F-4D97-AF65-F5344CB8AC3E}">
        <p14:creationId xmlns:p14="http://schemas.microsoft.com/office/powerpoint/2010/main" val="1090161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9FAF-AA17-48D0-ACDD-88768AB5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One more thing…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57237-2AD1-470F-8B9B-544147217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396"/>
            <a:ext cx="10515600" cy="4830600"/>
          </a:xfrm>
        </p:spPr>
        <p:txBody>
          <a:bodyPr>
            <a:normAutofit/>
          </a:bodyPr>
          <a:lstStyle/>
          <a:p>
            <a:r>
              <a:rPr lang="en-US" sz="2600" dirty="0"/>
              <a:t>Long-term data collection &amp; utilization plans</a:t>
            </a:r>
          </a:p>
          <a:p>
            <a:pPr lvl="1"/>
            <a:r>
              <a:rPr lang="en-US" sz="2200" dirty="0"/>
              <a:t>Site-level</a:t>
            </a:r>
          </a:p>
          <a:p>
            <a:pPr lvl="1"/>
            <a:r>
              <a:rPr lang="en-US" sz="2200" dirty="0">
                <a:solidFill>
                  <a:srgbClr val="7030A0"/>
                </a:solidFill>
              </a:rPr>
              <a:t>State-level</a:t>
            </a:r>
          </a:p>
          <a:p>
            <a:r>
              <a:rPr lang="en-US" sz="2600" dirty="0"/>
              <a:t>Social service programs </a:t>
            </a:r>
          </a:p>
          <a:p>
            <a:pPr lvl="1"/>
            <a:r>
              <a:rPr lang="en-US" sz="2200" dirty="0"/>
              <a:t>Willing to educate</a:t>
            </a:r>
          </a:p>
          <a:p>
            <a:pPr lvl="1"/>
            <a:r>
              <a:rPr lang="en-US" sz="2200" dirty="0"/>
              <a:t>Testing referrals more challenging</a:t>
            </a:r>
          </a:p>
          <a:p>
            <a:pPr lvl="1"/>
            <a:r>
              <a:rPr lang="en-US" sz="2200" dirty="0"/>
              <a:t>Performance standards</a:t>
            </a:r>
          </a:p>
          <a:p>
            <a:r>
              <a:rPr lang="en-US" sz="2600" dirty="0"/>
              <a:t>Champions are critical</a:t>
            </a:r>
          </a:p>
          <a:p>
            <a:r>
              <a:rPr lang="en-US" sz="2600" dirty="0"/>
              <a:t>Focus on reliable systems to achieve aims over time</a:t>
            </a:r>
          </a:p>
          <a:p>
            <a:r>
              <a:rPr lang="en-US" sz="2600" dirty="0"/>
              <a:t>Watch out for other priorities</a:t>
            </a:r>
          </a:p>
          <a:p>
            <a:r>
              <a:rPr lang="en-US" sz="2600" dirty="0"/>
              <a:t>CHW licensure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7FE5B35-84C7-4880-89EF-9A4CF2EC3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62" y="6215680"/>
            <a:ext cx="1823477" cy="4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38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B6C83-176D-4040-894F-8D61AF01E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08" y="-241662"/>
            <a:ext cx="8874784" cy="685800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AA9796B-BC5B-46F8-BFC6-3C98E1114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62" y="6215680"/>
            <a:ext cx="1823477" cy="4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8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SG White Bkgr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993" y="-14288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Shift Happens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32" y="2873376"/>
            <a:ext cx="7399337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8C4CD9-F230-41C7-B051-7276D13EF86A}"/>
              </a:ext>
            </a:extLst>
          </p:cNvPr>
          <p:cNvSpPr txBox="1">
            <a:spLocks/>
          </p:cNvSpPr>
          <p:nvPr/>
        </p:nvSpPr>
        <p:spPr>
          <a:xfrm>
            <a:off x="2423532" y="4446494"/>
            <a:ext cx="7399337" cy="1906494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i="1" dirty="0"/>
              <a:t>Rebecca Nevedale</a:t>
            </a:r>
            <a:br>
              <a:rPr lang="en-US" sz="3200" b="1" i="1" dirty="0"/>
            </a:br>
            <a:r>
              <a:rPr lang="en-US" sz="3200" i="1" dirty="0">
                <a:hlinkClick r:id="rId5"/>
              </a:rPr>
              <a:t>Rebecca@frameshiftgroup.com</a:t>
            </a:r>
            <a:br>
              <a:rPr lang="en-US" sz="3200" i="1" dirty="0"/>
            </a:br>
            <a:r>
              <a:rPr lang="en-US" sz="3200" i="1" dirty="0"/>
              <a:t>602-540-8371</a:t>
            </a:r>
          </a:p>
          <a:p>
            <a:pPr marL="0" indent="0" algn="ctr">
              <a:buNone/>
            </a:pPr>
            <a:endParaRPr lang="en-US" sz="2000" i="1" dirty="0"/>
          </a:p>
          <a:p>
            <a:pPr marL="0" indent="0" algn="ctr">
              <a:buNone/>
            </a:pPr>
            <a:r>
              <a:rPr lang="en-US" sz="2000" dirty="0"/>
              <a:t>Denise Helm, RDH, EdD</a:t>
            </a:r>
            <a:br>
              <a:rPr lang="en-US" sz="2000" dirty="0"/>
            </a:br>
            <a:r>
              <a:rPr lang="en-US" sz="2000" dirty="0"/>
              <a:t>AZ PIOHQI Initiative: Project Zero—Women &amp; Infants</a:t>
            </a:r>
            <a:br>
              <a:rPr lang="en-US" sz="2000" dirty="0"/>
            </a:br>
            <a:r>
              <a:rPr lang="en-US" sz="2000" dirty="0">
                <a:hlinkClick r:id="rId6"/>
              </a:rPr>
              <a:t>Denise.Helm@nau.edu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26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4950" y="348859"/>
            <a:ext cx="7512352" cy="9906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latin typeface="Trebuchet MS"/>
              </a:rPr>
              <a:t>Perinatal Infant Oral Health Quality Improvement (PIOHQI)</a:t>
            </a:r>
            <a:br>
              <a:rPr lang="en-US" sz="2400" dirty="0">
                <a:latin typeface="Trebuchet MS"/>
              </a:rPr>
            </a:br>
            <a:r>
              <a:rPr lang="en-US" sz="2400" dirty="0">
                <a:latin typeface="Trebuchet MS"/>
              </a:rPr>
              <a:t>State Partners</a:t>
            </a:r>
            <a:br>
              <a:rPr lang="en-US" sz="2400" dirty="0"/>
            </a:br>
            <a:r>
              <a:rPr lang="en-US" sz="1600" dirty="0"/>
              <a:t>(Grant Period: 2013 – 2017)</a:t>
            </a:r>
            <a:endParaRPr lang="en-US" sz="16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for Perinatal Oral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CE4F8-37B6-4732-A2A2-7D8FCE5F2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59100" y="1295400"/>
            <a:ext cx="7251700" cy="0"/>
          </a:xfrm>
          <a:prstGeom prst="line">
            <a:avLst/>
          </a:prstGeom>
          <a:ln>
            <a:solidFill>
              <a:srgbClr val="57231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mbooth\AppData\Local\Microsoft\Windows\Temporary Internet Files\Content.IE5\6ANED7EK\United_States[1]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  <a14:imgEffect>
                      <a14:colorTemperature colorTemp="6700"/>
                    </a14:imgEffect>
                    <a14:imgEffect>
                      <a14:saturation sa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78" y="1400266"/>
            <a:ext cx="7213297" cy="5198083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5-Point Star 3"/>
          <p:cNvSpPr/>
          <p:nvPr/>
        </p:nvSpPr>
        <p:spPr>
          <a:xfrm>
            <a:off x="9118879" y="2316145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686800" y="22098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153400" y="3048000"/>
            <a:ext cx="304800" cy="30480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5-Point Star 11">
            <a:extLst>
              <a:ext uri="{FF2B5EF4-FFF2-40B4-BE49-F238E27FC236}">
                <a16:creationId xmlns:a16="http://schemas.microsoft.com/office/drawing/2014/main" id="{95159E5D-3E11-4A9C-9AC5-B3E5B6EC07A4}"/>
              </a:ext>
            </a:extLst>
          </p:cNvPr>
          <p:cNvSpPr/>
          <p:nvPr/>
        </p:nvSpPr>
        <p:spPr>
          <a:xfrm>
            <a:off x="3048000" y="2971800"/>
            <a:ext cx="304800" cy="3048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5-Point Star 12">
            <a:extLst>
              <a:ext uri="{FF2B5EF4-FFF2-40B4-BE49-F238E27FC236}">
                <a16:creationId xmlns:a16="http://schemas.microsoft.com/office/drawing/2014/main" id="{983ACB66-CF30-46F8-A026-B7ADB248312B}"/>
              </a:ext>
            </a:extLst>
          </p:cNvPr>
          <p:cNvSpPr/>
          <p:nvPr/>
        </p:nvSpPr>
        <p:spPr>
          <a:xfrm>
            <a:off x="5105400" y="3064747"/>
            <a:ext cx="304800" cy="3048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5-Point Star 13">
            <a:extLst>
              <a:ext uri="{FF2B5EF4-FFF2-40B4-BE49-F238E27FC236}">
                <a16:creationId xmlns:a16="http://schemas.microsoft.com/office/drawing/2014/main" id="{3B458746-5DA7-4704-8F5C-42F01C50F815}"/>
              </a:ext>
            </a:extLst>
          </p:cNvPr>
          <p:cNvSpPr/>
          <p:nvPr/>
        </p:nvSpPr>
        <p:spPr>
          <a:xfrm>
            <a:off x="4942952" y="3694506"/>
            <a:ext cx="304800" cy="3048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5-Point Star 14">
            <a:extLst>
              <a:ext uri="{FF2B5EF4-FFF2-40B4-BE49-F238E27FC236}">
                <a16:creationId xmlns:a16="http://schemas.microsoft.com/office/drawing/2014/main" id="{653256B7-DDF0-4F07-BCCD-6A057C853ECF}"/>
              </a:ext>
            </a:extLst>
          </p:cNvPr>
          <p:cNvSpPr/>
          <p:nvPr/>
        </p:nvSpPr>
        <p:spPr>
          <a:xfrm>
            <a:off x="6960635" y="2362200"/>
            <a:ext cx="304800" cy="3048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5-Point Star 15">
            <a:extLst>
              <a:ext uri="{FF2B5EF4-FFF2-40B4-BE49-F238E27FC236}">
                <a16:creationId xmlns:a16="http://schemas.microsoft.com/office/drawing/2014/main" id="{C483FB74-F3A3-4CCF-9B4B-179B5F1138A3}"/>
              </a:ext>
            </a:extLst>
          </p:cNvPr>
          <p:cNvSpPr/>
          <p:nvPr/>
        </p:nvSpPr>
        <p:spPr>
          <a:xfrm>
            <a:off x="9144000" y="2209800"/>
            <a:ext cx="304800" cy="3048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5-Point Star 16">
            <a:extLst>
              <a:ext uri="{FF2B5EF4-FFF2-40B4-BE49-F238E27FC236}">
                <a16:creationId xmlns:a16="http://schemas.microsoft.com/office/drawing/2014/main" id="{174A6B5D-D786-4D93-A8B0-0AA4AD9A7BC8}"/>
              </a:ext>
            </a:extLst>
          </p:cNvPr>
          <p:cNvSpPr/>
          <p:nvPr/>
        </p:nvSpPr>
        <p:spPr>
          <a:xfrm>
            <a:off x="9296400" y="1676400"/>
            <a:ext cx="304800" cy="3048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5-Point Star 17">
            <a:extLst>
              <a:ext uri="{FF2B5EF4-FFF2-40B4-BE49-F238E27FC236}">
                <a16:creationId xmlns:a16="http://schemas.microsoft.com/office/drawing/2014/main" id="{96C94B00-74AA-4450-9D00-A1F855EE48EF}"/>
              </a:ext>
            </a:extLst>
          </p:cNvPr>
          <p:cNvSpPr/>
          <p:nvPr/>
        </p:nvSpPr>
        <p:spPr>
          <a:xfrm>
            <a:off x="8610600" y="3124200"/>
            <a:ext cx="304800" cy="3048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5-Point Star 18">
            <a:extLst>
              <a:ext uri="{FF2B5EF4-FFF2-40B4-BE49-F238E27FC236}">
                <a16:creationId xmlns:a16="http://schemas.microsoft.com/office/drawing/2014/main" id="{7BB5C0B3-CD76-4261-A546-44609120BD90}"/>
              </a:ext>
            </a:extLst>
          </p:cNvPr>
          <p:cNvSpPr/>
          <p:nvPr/>
        </p:nvSpPr>
        <p:spPr>
          <a:xfrm>
            <a:off x="8803192" y="2849544"/>
            <a:ext cx="304800" cy="3048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5-Point Star 11">
            <a:extLst>
              <a:ext uri="{FF2B5EF4-FFF2-40B4-BE49-F238E27FC236}">
                <a16:creationId xmlns:a16="http://schemas.microsoft.com/office/drawing/2014/main" id="{303A7450-8713-4FFB-87A9-14B20773828D}"/>
              </a:ext>
            </a:extLst>
          </p:cNvPr>
          <p:cNvSpPr/>
          <p:nvPr/>
        </p:nvSpPr>
        <p:spPr>
          <a:xfrm>
            <a:off x="4191000" y="3694506"/>
            <a:ext cx="304800" cy="304800"/>
          </a:xfrm>
          <a:prstGeom prst="star5">
            <a:avLst/>
          </a:prstGeom>
          <a:solidFill>
            <a:srgbClr val="FF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5-Point Star 12">
            <a:extLst>
              <a:ext uri="{FF2B5EF4-FFF2-40B4-BE49-F238E27FC236}">
                <a16:creationId xmlns:a16="http://schemas.microsoft.com/office/drawing/2014/main" id="{1ACA8011-D7DA-400D-BEB4-2D62E18C593D}"/>
              </a:ext>
            </a:extLst>
          </p:cNvPr>
          <p:cNvSpPr/>
          <p:nvPr/>
        </p:nvSpPr>
        <p:spPr>
          <a:xfrm>
            <a:off x="8336075" y="3769662"/>
            <a:ext cx="304800" cy="304800"/>
          </a:xfrm>
          <a:prstGeom prst="star5">
            <a:avLst/>
          </a:prstGeom>
          <a:solidFill>
            <a:srgbClr val="FF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5-Point Star 15">
            <a:extLst>
              <a:ext uri="{FF2B5EF4-FFF2-40B4-BE49-F238E27FC236}">
                <a16:creationId xmlns:a16="http://schemas.microsoft.com/office/drawing/2014/main" id="{CFB5B26E-06F1-4BD9-9CEA-D14B53E5648A}"/>
              </a:ext>
            </a:extLst>
          </p:cNvPr>
          <p:cNvSpPr/>
          <p:nvPr/>
        </p:nvSpPr>
        <p:spPr>
          <a:xfrm>
            <a:off x="9150263" y="2179529"/>
            <a:ext cx="304800" cy="304800"/>
          </a:xfrm>
          <a:prstGeom prst="star5">
            <a:avLst/>
          </a:prstGeom>
          <a:solidFill>
            <a:srgbClr val="FF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5-Point Star 16">
            <a:extLst>
              <a:ext uri="{FF2B5EF4-FFF2-40B4-BE49-F238E27FC236}">
                <a16:creationId xmlns:a16="http://schemas.microsoft.com/office/drawing/2014/main" id="{7194FBB5-94B7-4542-BC25-24A9BA140428}"/>
              </a:ext>
            </a:extLst>
          </p:cNvPr>
          <p:cNvSpPr/>
          <p:nvPr/>
        </p:nvSpPr>
        <p:spPr>
          <a:xfrm>
            <a:off x="6094802" y="4495800"/>
            <a:ext cx="304800" cy="304800"/>
          </a:xfrm>
          <a:prstGeom prst="star5">
            <a:avLst/>
          </a:prstGeom>
          <a:solidFill>
            <a:srgbClr val="FF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5-Point Star 18">
            <a:extLst>
              <a:ext uri="{FF2B5EF4-FFF2-40B4-BE49-F238E27FC236}">
                <a16:creationId xmlns:a16="http://schemas.microsoft.com/office/drawing/2014/main" id="{AE6013CA-8B93-466F-B54B-E3DFC26AA2DE}"/>
              </a:ext>
            </a:extLst>
          </p:cNvPr>
          <p:cNvSpPr/>
          <p:nvPr/>
        </p:nvSpPr>
        <p:spPr>
          <a:xfrm>
            <a:off x="6432550" y="2156565"/>
            <a:ext cx="304800" cy="304800"/>
          </a:xfrm>
          <a:prstGeom prst="star5">
            <a:avLst/>
          </a:prstGeom>
          <a:solidFill>
            <a:srgbClr val="FF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BA6D6-0BE3-4D77-B05C-7E14BD475669}"/>
              </a:ext>
            </a:extLst>
          </p:cNvPr>
          <p:cNvSpPr txBox="1"/>
          <p:nvPr/>
        </p:nvSpPr>
        <p:spPr>
          <a:xfrm>
            <a:off x="857830" y="844983"/>
            <a:ext cx="15223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0AAB6-BFB5-4045-9DA6-2464777C35C6}"/>
              </a:ext>
            </a:extLst>
          </p:cNvPr>
          <p:cNvSpPr txBox="1"/>
          <p:nvPr/>
        </p:nvSpPr>
        <p:spPr>
          <a:xfrm>
            <a:off x="9719187" y="5121037"/>
            <a:ext cx="23523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/>
              <a:t>Oral Health Resource Center at Georgetown University</a:t>
            </a:r>
          </a:p>
          <a:p>
            <a:pPr algn="r"/>
            <a:endParaRPr lang="en-US" sz="1400" b="1" i="1" dirty="0"/>
          </a:p>
          <a:p>
            <a:pPr algn="r"/>
            <a:r>
              <a:rPr lang="en-US" sz="1400" b="1" i="1" dirty="0"/>
              <a:t>Association of State and Territorial Dental Directors</a:t>
            </a:r>
          </a:p>
          <a:p>
            <a:pPr algn="r"/>
            <a:endParaRPr lang="en-US" sz="1400" b="1" i="1" dirty="0"/>
          </a:p>
          <a:p>
            <a:pPr algn="r"/>
            <a:r>
              <a:rPr lang="en-US" sz="1400" b="1" i="1" dirty="0"/>
              <a:t>The </a:t>
            </a:r>
            <a:r>
              <a:rPr lang="en-US" sz="1400" b="1" i="1" dirty="0" err="1"/>
              <a:t>FrameShift</a:t>
            </a:r>
            <a:r>
              <a:rPr lang="en-US" sz="1400" b="1" i="1" dirty="0"/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244618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21AE-3346-41E6-AA23-F27C3D90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0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i="1" dirty="0">
                <a:solidFill>
                  <a:schemeClr val="bg1">
                    <a:lumMod val="50000"/>
                  </a:schemeClr>
                </a:solidFill>
              </a:rPr>
              <a:t>By 2019, increase by 15% over the state baseline the percent of women who have received oral health care, defined as prophylaxis, during pregnancy, as measured by the PRAMS survey data.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3804070-BFFC-4640-95A8-2C2DFF4871C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417EC66-643E-4171-88B9-0BD52D242A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62" y="6215680"/>
            <a:ext cx="1823477" cy="4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8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93AC2-48B8-4BFD-A4B9-D10A28B1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122363"/>
            <a:ext cx="63398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Lesson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73326-5618-436B-AA71-CCB0D2793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4700588"/>
            <a:ext cx="5252288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Nothing is as simple as it seems… especially in a clinic.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especially </a:t>
            </a: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if you are actually measuring progress.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1959BBB-9081-4D11-B9DB-365DF16DF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62" y="6215680"/>
            <a:ext cx="1823477" cy="4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6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9400B6-A141-4932-A00E-49A460D18CB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17500" y="214085"/>
          <a:ext cx="11557000" cy="6429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lus Sign 1">
            <a:extLst>
              <a:ext uri="{FF2B5EF4-FFF2-40B4-BE49-F238E27FC236}">
                <a16:creationId xmlns:a16="http://schemas.microsoft.com/office/drawing/2014/main" id="{9725A88E-0455-4136-B9D3-6301192AD9A7}"/>
              </a:ext>
            </a:extLst>
          </p:cNvPr>
          <p:cNvSpPr/>
          <p:nvPr/>
        </p:nvSpPr>
        <p:spPr>
          <a:xfrm>
            <a:off x="3839028" y="3243942"/>
            <a:ext cx="587829" cy="58057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quals 2">
            <a:extLst>
              <a:ext uri="{FF2B5EF4-FFF2-40B4-BE49-F238E27FC236}">
                <a16:creationId xmlns:a16="http://schemas.microsoft.com/office/drawing/2014/main" id="{1E8609DE-5260-41D3-ABF7-8CFFD974568E}"/>
              </a:ext>
            </a:extLst>
          </p:cNvPr>
          <p:cNvSpPr/>
          <p:nvPr/>
        </p:nvSpPr>
        <p:spPr>
          <a:xfrm>
            <a:off x="7795078" y="3243942"/>
            <a:ext cx="711200" cy="61685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8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E65B93F-9C50-492C-9308-800843E50587}"/>
              </a:ext>
            </a:extLst>
          </p:cNvPr>
          <p:cNvGrpSpPr/>
          <p:nvPr/>
        </p:nvGrpSpPr>
        <p:grpSpPr>
          <a:xfrm>
            <a:off x="1810782" y="291997"/>
            <a:ext cx="8146019" cy="6274005"/>
            <a:chOff x="1810782" y="291997"/>
            <a:chExt cx="8146019" cy="62740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9FF6E2B-753A-485B-9C95-299A9ACE2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0782" y="291997"/>
              <a:ext cx="8146019" cy="62740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6043409-1A30-4CAD-A4D3-453C8B60C2A2}"/>
                </a:ext>
              </a:extLst>
            </p:cNvPr>
            <p:cNvSpPr/>
            <p:nvPr/>
          </p:nvSpPr>
          <p:spPr>
            <a:xfrm>
              <a:off x="2091765" y="513976"/>
              <a:ext cx="2474259" cy="5737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807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93AC2-48B8-4BFD-A4B9-D10A28B1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122363"/>
            <a:ext cx="63398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Lesson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73326-5618-436B-AA71-CCB0D2793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4700588"/>
            <a:ext cx="5252288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Nothing is as simple as it seems… especially in a clinic.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especially if you are actually measuring progress.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1435C5-029A-43DE-973E-6F79B915B4B4}"/>
              </a:ext>
            </a:extLst>
          </p:cNvPr>
          <p:cNvSpPr txBox="1">
            <a:spLocks/>
          </p:cNvSpPr>
          <p:nvPr/>
        </p:nvSpPr>
        <p:spPr>
          <a:xfrm>
            <a:off x="8492123" y="1632356"/>
            <a:ext cx="2728685" cy="2191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</a:rPr>
              <a:t>SO…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Ask for small things.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Baby steps.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1 clinic at a time.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1 patient at a time.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i="1" dirty="0">
                <a:solidFill>
                  <a:schemeClr val="bg1"/>
                </a:solidFill>
              </a:rPr>
              <a:t>Clinics don’t have time to go slow.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24156AE-DB0F-4EA3-8C39-85BC2435E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62" y="6215680"/>
            <a:ext cx="1823477" cy="4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0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93AC2-48B8-4BFD-A4B9-D10A28B1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122363"/>
            <a:ext cx="63398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Lesson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73326-5618-436B-AA71-CCB0D2793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4700588"/>
            <a:ext cx="5252288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Make sure oral health system is ready.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E543A52-96CD-4DC4-9CF5-842239EF6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62" y="6215680"/>
            <a:ext cx="1823477" cy="4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2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FDC6-0218-4FE9-95B2-5D1F637B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Education of Clinicians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136B-D6BF-4F5B-A080-D123681F0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4281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/>
              <a:t>Medical</a:t>
            </a:r>
          </a:p>
          <a:p>
            <a:r>
              <a:rPr lang="en-US" sz="1800" dirty="0"/>
              <a:t>Know it’s important! 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Dental</a:t>
            </a:r>
          </a:p>
          <a:p>
            <a:r>
              <a:rPr lang="en-US" sz="1800" dirty="0"/>
              <a:t>Alignment with clinical recommendations</a:t>
            </a:r>
          </a:p>
          <a:p>
            <a:r>
              <a:rPr lang="en-US" sz="1800" dirty="0"/>
              <a:t>Front Desk and other staff</a:t>
            </a:r>
          </a:p>
          <a:p>
            <a:r>
              <a:rPr lang="en-US" sz="1800" dirty="0"/>
              <a:t>Global VS Local</a:t>
            </a:r>
          </a:p>
          <a:p>
            <a:pPr lvl="1"/>
            <a:r>
              <a:rPr lang="en-US" sz="1800" dirty="0"/>
              <a:t>Who should educate them, and how?</a:t>
            </a:r>
          </a:p>
          <a:p>
            <a:pPr lvl="1"/>
            <a:r>
              <a:rPr lang="en-US" sz="1800" dirty="0"/>
              <a:t>Can we work with a single dental clinic?</a:t>
            </a:r>
          </a:p>
          <a:p>
            <a:pPr lvl="1"/>
            <a:r>
              <a:rPr lang="en-US" sz="1800" dirty="0"/>
              <a:t>How many dental providers do you need? </a:t>
            </a:r>
          </a:p>
          <a:p>
            <a:pPr lvl="1"/>
            <a:r>
              <a:rPr lang="en-US" sz="1800" dirty="0"/>
              <a:t>Where do you need them?</a:t>
            </a:r>
          </a:p>
          <a:p>
            <a:pPr lvl="1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604F4-F8B1-4F4C-A4D7-03C27A6393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-2" b="21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26506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1165</Words>
  <Application>Microsoft Office PowerPoint</Application>
  <PresentationFormat>Widescreen</PresentationFormat>
  <Paragraphs>208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Office Theme</vt:lpstr>
      <vt:lpstr>1_Office Theme</vt:lpstr>
      <vt:lpstr>2_Office Theme</vt:lpstr>
      <vt:lpstr>What would it take to…</vt:lpstr>
      <vt:lpstr>Perinatal Infant Oral Health Quality Improvement (PIOHQI) State Partners (Grant Period: 2013 – 2017)</vt:lpstr>
      <vt:lpstr>By 2019, increase by 15% over the state baseline the percent of women who have received oral health care, defined as prophylaxis, during pregnancy, as measured by the PRAMS survey data.</vt:lpstr>
      <vt:lpstr>Lesson #1</vt:lpstr>
      <vt:lpstr>PowerPoint Presentation</vt:lpstr>
      <vt:lpstr>PowerPoint Presentation</vt:lpstr>
      <vt:lpstr>Lesson #1</vt:lpstr>
      <vt:lpstr>Lesson #2</vt:lpstr>
      <vt:lpstr>Education of Clinicians</vt:lpstr>
      <vt:lpstr>Ready for Referrals</vt:lpstr>
      <vt:lpstr>Lesson #2</vt:lpstr>
      <vt:lpstr>Lesson #3</vt:lpstr>
      <vt:lpstr>Policy Strategies</vt:lpstr>
      <vt:lpstr>Remember… </vt:lpstr>
      <vt:lpstr>One more thing…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would it take to…</dc:title>
  <dc:creator>Rebecca Nevedale</dc:creator>
  <cp:lastModifiedBy>Rebecca Nevedale</cp:lastModifiedBy>
  <cp:revision>1</cp:revision>
  <dcterms:created xsi:type="dcterms:W3CDTF">2019-04-25T02:35:17Z</dcterms:created>
  <dcterms:modified xsi:type="dcterms:W3CDTF">2019-05-17T18:06:10Z</dcterms:modified>
</cp:coreProperties>
</file>